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  <p:sldMasterId id="2147483680" r:id="rId5"/>
    <p:sldMasterId id="2147483703" r:id="rId6"/>
    <p:sldMasterId id="2147483711" r:id="rId7"/>
  </p:sldMasterIdLst>
  <p:notesMasterIdLst>
    <p:notesMasterId r:id="rId51"/>
  </p:notesMasterIdLst>
  <p:handoutMasterIdLst>
    <p:handoutMasterId r:id="rId52"/>
  </p:handoutMasterIdLst>
  <p:sldIdLst>
    <p:sldId id="263" r:id="rId8"/>
    <p:sldId id="538" r:id="rId9"/>
    <p:sldId id="548" r:id="rId10"/>
    <p:sldId id="549" r:id="rId11"/>
    <p:sldId id="550" r:id="rId12"/>
    <p:sldId id="323" r:id="rId13"/>
    <p:sldId id="534" r:id="rId14"/>
    <p:sldId id="539" r:id="rId15"/>
    <p:sldId id="522" r:id="rId16"/>
    <p:sldId id="527" r:id="rId17"/>
    <p:sldId id="528" r:id="rId18"/>
    <p:sldId id="529" r:id="rId19"/>
    <p:sldId id="523" r:id="rId20"/>
    <p:sldId id="521" r:id="rId21"/>
    <p:sldId id="530" r:id="rId22"/>
    <p:sldId id="526" r:id="rId23"/>
    <p:sldId id="531" r:id="rId24"/>
    <p:sldId id="532" r:id="rId25"/>
    <p:sldId id="540" r:id="rId26"/>
    <p:sldId id="542" r:id="rId27"/>
    <p:sldId id="565" r:id="rId28"/>
    <p:sldId id="564" r:id="rId29"/>
    <p:sldId id="541" r:id="rId30"/>
    <p:sldId id="547" r:id="rId31"/>
    <p:sldId id="256" r:id="rId32"/>
    <p:sldId id="568" r:id="rId33"/>
    <p:sldId id="571" r:id="rId34"/>
    <p:sldId id="560" r:id="rId35"/>
    <p:sldId id="259" r:id="rId36"/>
    <p:sldId id="561" r:id="rId37"/>
    <p:sldId id="569" r:id="rId38"/>
    <p:sldId id="562" r:id="rId39"/>
    <p:sldId id="543" r:id="rId40"/>
    <p:sldId id="551" r:id="rId41"/>
    <p:sldId id="570" r:id="rId42"/>
    <p:sldId id="552" r:id="rId43"/>
    <p:sldId id="556" r:id="rId44"/>
    <p:sldId id="559" r:id="rId45"/>
    <p:sldId id="557" r:id="rId46"/>
    <p:sldId id="558" r:id="rId47"/>
    <p:sldId id="555" r:id="rId48"/>
    <p:sldId id="563" r:id="rId49"/>
    <p:sldId id="319" r:id="rId50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i Henriksson" initials="JH" lastIdx="1" clrIdx="0">
    <p:extLst>
      <p:ext uri="{19B8F6BF-5375-455C-9EA6-DF929625EA0E}">
        <p15:presenceInfo xmlns:p15="http://schemas.microsoft.com/office/powerpoint/2012/main" userId="S::jani.henriksson_netum.fi#ext#@tampereenseutu.onmicrosoft.com::cf4f4256-96f3-452c-84b1-afc9003458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3963"/>
    <a:srgbClr val="00417D"/>
    <a:srgbClr val="A12E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158EF4-4F33-C2C9-C0E2-2ED586742E89}" v="34" dt="2021-11-04T22:43:02.947"/>
    <p1510:client id="{92535C59-8D55-4525-858A-5F6CD603EA49}" v="1" dt="2021-11-05T12:29:20.0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862" autoAdjust="0"/>
  </p:normalViewPr>
  <p:slideViewPr>
    <p:cSldViewPr snapToGrid="0">
      <p:cViewPr varScale="1">
        <p:scale>
          <a:sx n="100" d="100"/>
          <a:sy n="100" d="100"/>
        </p:scale>
        <p:origin x="8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commentAuthors" Target="commentAuthors.xml"/><Relationship Id="rId58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theme" Target="theme/theme1.xml"/><Relationship Id="rId8" Type="http://schemas.openxmlformats.org/officeDocument/2006/relationships/slide" Target="slides/slide1.xml"/><Relationship Id="rId51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microsoft.com/office/2015/10/relationships/revisionInfo" Target="revisionInfo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tableStyles" Target="tableStyles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ri Jokinen" userId="87bbcf46-7920-4cd9-bb0e-6c98013f1698" providerId="ADAL" clId="{BAAB016B-3800-489C-8033-A5132AE4E78C}"/>
    <pc:docChg chg="undo custSel modSld">
      <pc:chgData name="Jari Jokinen" userId="87bbcf46-7920-4cd9-bb0e-6c98013f1698" providerId="ADAL" clId="{BAAB016B-3800-489C-8033-A5132AE4E78C}" dt="2021-10-11T10:05:00.778" v="90"/>
      <pc:docMkLst>
        <pc:docMk/>
      </pc:docMkLst>
      <pc:sldChg chg="addSp modSp">
        <pc:chgData name="Jari Jokinen" userId="87bbcf46-7920-4cd9-bb0e-6c98013f1698" providerId="ADAL" clId="{BAAB016B-3800-489C-8033-A5132AE4E78C}" dt="2021-10-11T10:04:51.143" v="89"/>
        <pc:sldMkLst>
          <pc:docMk/>
          <pc:sldMk cId="3365570135" sldId="256"/>
        </pc:sldMkLst>
        <pc:spChg chg="add mod">
          <ac:chgData name="Jari Jokinen" userId="87bbcf46-7920-4cd9-bb0e-6c98013f1698" providerId="ADAL" clId="{BAAB016B-3800-489C-8033-A5132AE4E78C}" dt="2021-10-11T10:03:46.791" v="76"/>
          <ac:spMkLst>
            <pc:docMk/>
            <pc:sldMk cId="3365570135" sldId="256"/>
            <ac:spMk id="4" creationId="{23606AE4-7BED-439B-9701-F893DC24AF25}"/>
          </ac:spMkLst>
        </pc:spChg>
        <pc:spChg chg="add mod">
          <ac:chgData name="Jari Jokinen" userId="87bbcf46-7920-4cd9-bb0e-6c98013f1698" providerId="ADAL" clId="{BAAB016B-3800-489C-8033-A5132AE4E78C}" dt="2021-10-11T10:04:51.143" v="89"/>
          <ac:spMkLst>
            <pc:docMk/>
            <pc:sldMk cId="3365570135" sldId="256"/>
            <ac:spMk id="5" creationId="{C272E5B0-B3C3-4698-9D7D-5DB4E90966AE}"/>
          </ac:spMkLst>
        </pc:spChg>
      </pc:sldChg>
      <pc:sldChg chg="addSp modSp">
        <pc:chgData name="Jari Jokinen" userId="87bbcf46-7920-4cd9-bb0e-6c98013f1698" providerId="ADAL" clId="{BAAB016B-3800-489C-8033-A5132AE4E78C}" dt="2021-10-11T10:04:49.640" v="88"/>
        <pc:sldMkLst>
          <pc:docMk/>
          <pc:sldMk cId="2053783851" sldId="257"/>
        </pc:sldMkLst>
        <pc:spChg chg="add mod">
          <ac:chgData name="Jari Jokinen" userId="87bbcf46-7920-4cd9-bb0e-6c98013f1698" providerId="ADAL" clId="{BAAB016B-3800-489C-8033-A5132AE4E78C}" dt="2021-10-11T10:03:49.297" v="77"/>
          <ac:spMkLst>
            <pc:docMk/>
            <pc:sldMk cId="2053783851" sldId="257"/>
            <ac:spMk id="8" creationId="{357205FC-01E3-4D2F-905C-F946760FBA03}"/>
          </ac:spMkLst>
        </pc:spChg>
        <pc:spChg chg="add mod">
          <ac:chgData name="Jari Jokinen" userId="87bbcf46-7920-4cd9-bb0e-6c98013f1698" providerId="ADAL" clId="{BAAB016B-3800-489C-8033-A5132AE4E78C}" dt="2021-10-11T10:04:49.640" v="88"/>
          <ac:spMkLst>
            <pc:docMk/>
            <pc:sldMk cId="2053783851" sldId="257"/>
            <ac:spMk id="9" creationId="{1FF2CABA-880E-4A96-9275-597248CC7B9E}"/>
          </ac:spMkLst>
        </pc:spChg>
      </pc:sldChg>
      <pc:sldChg chg="addSp modSp">
        <pc:chgData name="Jari Jokinen" userId="87bbcf46-7920-4cd9-bb0e-6c98013f1698" providerId="ADAL" clId="{BAAB016B-3800-489C-8033-A5132AE4E78C}" dt="2021-10-11T10:04:41.767" v="85"/>
        <pc:sldMkLst>
          <pc:docMk/>
          <pc:sldMk cId="210697845" sldId="259"/>
        </pc:sldMkLst>
        <pc:spChg chg="add mod">
          <ac:chgData name="Jari Jokinen" userId="87bbcf46-7920-4cd9-bb0e-6c98013f1698" providerId="ADAL" clId="{BAAB016B-3800-489C-8033-A5132AE4E78C}" dt="2021-10-11T10:03:53.842" v="78"/>
          <ac:spMkLst>
            <pc:docMk/>
            <pc:sldMk cId="210697845" sldId="259"/>
            <ac:spMk id="8" creationId="{F0AAE81C-BA29-4CC9-8AEE-D148C51E703E}"/>
          </ac:spMkLst>
        </pc:spChg>
        <pc:spChg chg="add mod">
          <ac:chgData name="Jari Jokinen" userId="87bbcf46-7920-4cd9-bb0e-6c98013f1698" providerId="ADAL" clId="{BAAB016B-3800-489C-8033-A5132AE4E78C}" dt="2021-10-11T10:04:41.767" v="85"/>
          <ac:spMkLst>
            <pc:docMk/>
            <pc:sldMk cId="210697845" sldId="259"/>
            <ac:spMk id="9" creationId="{F33633B7-5017-4283-B8CA-319151D0C042}"/>
          </ac:spMkLst>
        </pc:spChg>
      </pc:sldChg>
      <pc:sldChg chg="addSp modSp">
        <pc:chgData name="Jari Jokinen" userId="87bbcf46-7920-4cd9-bb0e-6c98013f1698" providerId="ADAL" clId="{BAAB016B-3800-489C-8033-A5132AE4E78C}" dt="2021-10-11T10:04:39.264" v="84"/>
        <pc:sldMkLst>
          <pc:docMk/>
          <pc:sldMk cId="967102884" sldId="260"/>
        </pc:sldMkLst>
        <pc:spChg chg="add mod">
          <ac:chgData name="Jari Jokinen" userId="87bbcf46-7920-4cd9-bb0e-6c98013f1698" providerId="ADAL" clId="{BAAB016B-3800-489C-8033-A5132AE4E78C}" dt="2021-10-11T10:03:57.026" v="79"/>
          <ac:spMkLst>
            <pc:docMk/>
            <pc:sldMk cId="967102884" sldId="260"/>
            <ac:spMk id="8" creationId="{4AD469F4-A068-457A-B26D-91B7DC3C17FC}"/>
          </ac:spMkLst>
        </pc:spChg>
        <pc:spChg chg="add mod">
          <ac:chgData name="Jari Jokinen" userId="87bbcf46-7920-4cd9-bb0e-6c98013f1698" providerId="ADAL" clId="{BAAB016B-3800-489C-8033-A5132AE4E78C}" dt="2021-10-11T10:04:39.264" v="84"/>
          <ac:spMkLst>
            <pc:docMk/>
            <pc:sldMk cId="967102884" sldId="260"/>
            <ac:spMk id="9" creationId="{C079DF8B-0C8D-408D-9F5F-F4010FFA4B40}"/>
          </ac:spMkLst>
        </pc:spChg>
      </pc:sldChg>
      <pc:sldChg chg="delSp mod">
        <pc:chgData name="Jari Jokinen" userId="87bbcf46-7920-4cd9-bb0e-6c98013f1698" providerId="ADAL" clId="{BAAB016B-3800-489C-8033-A5132AE4E78C}" dt="2021-10-11T10:04:17.485" v="83" actId="478"/>
        <pc:sldMkLst>
          <pc:docMk/>
          <pc:sldMk cId="4190489926" sldId="319"/>
        </pc:sldMkLst>
        <pc:spChg chg="del">
          <ac:chgData name="Jari Jokinen" userId="87bbcf46-7920-4cd9-bb0e-6c98013f1698" providerId="ADAL" clId="{BAAB016B-3800-489C-8033-A5132AE4E78C}" dt="2021-10-11T10:04:17.485" v="83" actId="478"/>
          <ac:spMkLst>
            <pc:docMk/>
            <pc:sldMk cId="4190489926" sldId="319"/>
            <ac:spMk id="5" creationId="{F4A5E643-C5C0-42C4-9B40-3C27907C15A7}"/>
          </ac:spMkLst>
        </pc:spChg>
        <pc:spChg chg="del">
          <ac:chgData name="Jari Jokinen" userId="87bbcf46-7920-4cd9-bb0e-6c98013f1698" providerId="ADAL" clId="{BAAB016B-3800-489C-8033-A5132AE4E78C}" dt="2021-10-11T08:44:27.291" v="16" actId="478"/>
          <ac:spMkLst>
            <pc:docMk/>
            <pc:sldMk cId="4190489926" sldId="319"/>
            <ac:spMk id="18" creationId="{46EA3CA1-D334-4AD8-9FBF-BF475BF806D0}"/>
          </ac:spMkLst>
        </pc:spChg>
      </pc:sldChg>
      <pc:sldChg chg="delSp mod">
        <pc:chgData name="Jari Jokinen" userId="87bbcf46-7920-4cd9-bb0e-6c98013f1698" providerId="ADAL" clId="{BAAB016B-3800-489C-8033-A5132AE4E78C}" dt="2021-10-11T08:45:14.349" v="28" actId="478"/>
        <pc:sldMkLst>
          <pc:docMk/>
          <pc:sldMk cId="1525854204" sldId="323"/>
        </pc:sldMkLst>
        <pc:spChg chg="del">
          <ac:chgData name="Jari Jokinen" userId="87bbcf46-7920-4cd9-bb0e-6c98013f1698" providerId="ADAL" clId="{BAAB016B-3800-489C-8033-A5132AE4E78C}" dt="2021-10-11T08:45:14.349" v="28" actId="478"/>
          <ac:spMkLst>
            <pc:docMk/>
            <pc:sldMk cId="1525854204" sldId="323"/>
            <ac:spMk id="2" creationId="{412C1E87-4900-4769-A1D0-CE74489C0B26}"/>
          </ac:spMkLst>
        </pc:spChg>
      </pc:sldChg>
      <pc:sldChg chg="addSp modSp">
        <pc:chgData name="Jari Jokinen" userId="87bbcf46-7920-4cd9-bb0e-6c98013f1698" providerId="ADAL" clId="{BAAB016B-3800-489C-8033-A5132AE4E78C}" dt="2021-10-11T10:05:00.778" v="90"/>
        <pc:sldMkLst>
          <pc:docMk/>
          <pc:sldMk cId="2343880591" sldId="522"/>
        </pc:sldMkLst>
        <pc:spChg chg="add mod">
          <ac:chgData name="Jari Jokinen" userId="87bbcf46-7920-4cd9-bb0e-6c98013f1698" providerId="ADAL" clId="{BAAB016B-3800-489C-8033-A5132AE4E78C}" dt="2021-10-11T10:03:28.639" v="75"/>
          <ac:spMkLst>
            <pc:docMk/>
            <pc:sldMk cId="2343880591" sldId="522"/>
            <ac:spMk id="16" creationId="{74C61117-B439-4F68-80BB-EAE35C00D8F8}"/>
          </ac:spMkLst>
        </pc:spChg>
        <pc:spChg chg="add mod">
          <ac:chgData name="Jari Jokinen" userId="87bbcf46-7920-4cd9-bb0e-6c98013f1698" providerId="ADAL" clId="{BAAB016B-3800-489C-8033-A5132AE4E78C}" dt="2021-10-11T10:05:00.778" v="90"/>
          <ac:spMkLst>
            <pc:docMk/>
            <pc:sldMk cId="2343880591" sldId="522"/>
            <ac:spMk id="17" creationId="{0349E888-44BB-4D90-8D20-FD8129E13675}"/>
          </ac:spMkLst>
        </pc:spChg>
      </pc:sldChg>
      <pc:sldChg chg="delSp mod">
        <pc:chgData name="Jari Jokinen" userId="87bbcf46-7920-4cd9-bb0e-6c98013f1698" providerId="ADAL" clId="{BAAB016B-3800-489C-8033-A5132AE4E78C}" dt="2021-10-11T08:45:06.223" v="27" actId="478"/>
        <pc:sldMkLst>
          <pc:docMk/>
          <pc:sldMk cId="2200282358" sldId="532"/>
        </pc:sldMkLst>
        <pc:spChg chg="del">
          <ac:chgData name="Jari Jokinen" userId="87bbcf46-7920-4cd9-bb0e-6c98013f1698" providerId="ADAL" clId="{BAAB016B-3800-489C-8033-A5132AE4E78C}" dt="2021-10-11T08:45:06.223" v="27" actId="478"/>
          <ac:spMkLst>
            <pc:docMk/>
            <pc:sldMk cId="2200282358" sldId="532"/>
            <ac:spMk id="4" creationId="{5F8338D8-7993-4047-9CB8-B3FF048197FB}"/>
          </ac:spMkLst>
        </pc:spChg>
      </pc:sldChg>
      <pc:sldChg chg="delSp modSp mod">
        <pc:chgData name="Jari Jokinen" userId="87bbcf46-7920-4cd9-bb0e-6c98013f1698" providerId="ADAL" clId="{BAAB016B-3800-489C-8033-A5132AE4E78C}" dt="2021-10-11T08:39:28.489" v="3" actId="478"/>
        <pc:sldMkLst>
          <pc:docMk/>
          <pc:sldMk cId="2275841470" sldId="534"/>
        </pc:sldMkLst>
        <pc:spChg chg="del mod">
          <ac:chgData name="Jari Jokinen" userId="87bbcf46-7920-4cd9-bb0e-6c98013f1698" providerId="ADAL" clId="{BAAB016B-3800-489C-8033-A5132AE4E78C}" dt="2021-10-11T08:39:28.489" v="3" actId="478"/>
          <ac:spMkLst>
            <pc:docMk/>
            <pc:sldMk cId="2275841470" sldId="534"/>
            <ac:spMk id="5" creationId="{F421AA5B-75DC-4CC2-A2F0-0DD1D43F04C9}"/>
          </ac:spMkLst>
        </pc:spChg>
      </pc:sldChg>
      <pc:sldChg chg="delSp mod">
        <pc:chgData name="Jari Jokinen" userId="87bbcf46-7920-4cd9-bb0e-6c98013f1698" providerId="ADAL" clId="{BAAB016B-3800-489C-8033-A5132AE4E78C}" dt="2021-10-11T08:39:33.009" v="4" actId="478"/>
        <pc:sldMkLst>
          <pc:docMk/>
          <pc:sldMk cId="1031120377" sldId="538"/>
        </pc:sldMkLst>
        <pc:spChg chg="del">
          <ac:chgData name="Jari Jokinen" userId="87bbcf46-7920-4cd9-bb0e-6c98013f1698" providerId="ADAL" clId="{BAAB016B-3800-489C-8033-A5132AE4E78C}" dt="2021-10-11T08:39:33.009" v="4" actId="478"/>
          <ac:spMkLst>
            <pc:docMk/>
            <pc:sldMk cId="1031120377" sldId="538"/>
            <ac:spMk id="5" creationId="{F421AA5B-75DC-4CC2-A2F0-0DD1D43F04C9}"/>
          </ac:spMkLst>
        </pc:spChg>
      </pc:sldChg>
      <pc:sldChg chg="delSp modSp mod">
        <pc:chgData name="Jari Jokinen" userId="87bbcf46-7920-4cd9-bb0e-6c98013f1698" providerId="ADAL" clId="{BAAB016B-3800-489C-8033-A5132AE4E78C}" dt="2021-10-11T08:39:24.808" v="2" actId="478"/>
        <pc:sldMkLst>
          <pc:docMk/>
          <pc:sldMk cId="3078593158" sldId="539"/>
        </pc:sldMkLst>
        <pc:spChg chg="del mod">
          <ac:chgData name="Jari Jokinen" userId="87bbcf46-7920-4cd9-bb0e-6c98013f1698" providerId="ADAL" clId="{BAAB016B-3800-489C-8033-A5132AE4E78C}" dt="2021-10-11T08:39:24.808" v="2" actId="478"/>
          <ac:spMkLst>
            <pc:docMk/>
            <pc:sldMk cId="3078593158" sldId="539"/>
            <ac:spMk id="5" creationId="{F421AA5B-75DC-4CC2-A2F0-0DD1D43F04C9}"/>
          </ac:spMkLst>
        </pc:spChg>
      </pc:sldChg>
      <pc:sldChg chg="delSp mod">
        <pc:chgData name="Jari Jokinen" userId="87bbcf46-7920-4cd9-bb0e-6c98013f1698" providerId="ADAL" clId="{BAAB016B-3800-489C-8033-A5132AE4E78C}" dt="2021-10-11T08:39:47.253" v="5" actId="478"/>
        <pc:sldMkLst>
          <pc:docMk/>
          <pc:sldMk cId="4125810021" sldId="540"/>
        </pc:sldMkLst>
        <pc:spChg chg="del">
          <ac:chgData name="Jari Jokinen" userId="87bbcf46-7920-4cd9-bb0e-6c98013f1698" providerId="ADAL" clId="{BAAB016B-3800-489C-8033-A5132AE4E78C}" dt="2021-10-11T08:39:47.253" v="5" actId="478"/>
          <ac:spMkLst>
            <pc:docMk/>
            <pc:sldMk cId="4125810021" sldId="540"/>
            <ac:spMk id="5" creationId="{F421AA5B-75DC-4CC2-A2F0-0DD1D43F04C9}"/>
          </ac:spMkLst>
        </pc:spChg>
      </pc:sldChg>
      <pc:sldChg chg="delSp mod">
        <pc:chgData name="Jari Jokinen" userId="87bbcf46-7920-4cd9-bb0e-6c98013f1698" providerId="ADAL" clId="{BAAB016B-3800-489C-8033-A5132AE4E78C}" dt="2021-10-11T08:40:00.583" v="10" actId="478"/>
        <pc:sldMkLst>
          <pc:docMk/>
          <pc:sldMk cId="3016443860" sldId="541"/>
        </pc:sldMkLst>
        <pc:spChg chg="del">
          <ac:chgData name="Jari Jokinen" userId="87bbcf46-7920-4cd9-bb0e-6c98013f1698" providerId="ADAL" clId="{BAAB016B-3800-489C-8033-A5132AE4E78C}" dt="2021-10-11T08:40:00.583" v="10" actId="478"/>
          <ac:spMkLst>
            <pc:docMk/>
            <pc:sldMk cId="3016443860" sldId="541"/>
            <ac:spMk id="5" creationId="{F421AA5B-75DC-4CC2-A2F0-0DD1D43F04C9}"/>
          </ac:spMkLst>
        </pc:spChg>
      </pc:sldChg>
      <pc:sldChg chg="delSp mod">
        <pc:chgData name="Jari Jokinen" userId="87bbcf46-7920-4cd9-bb0e-6c98013f1698" providerId="ADAL" clId="{BAAB016B-3800-489C-8033-A5132AE4E78C}" dt="2021-10-11T08:39:51.811" v="7" actId="478"/>
        <pc:sldMkLst>
          <pc:docMk/>
          <pc:sldMk cId="3768809381" sldId="542"/>
        </pc:sldMkLst>
        <pc:spChg chg="del">
          <ac:chgData name="Jari Jokinen" userId="87bbcf46-7920-4cd9-bb0e-6c98013f1698" providerId="ADAL" clId="{BAAB016B-3800-489C-8033-A5132AE4E78C}" dt="2021-10-11T08:39:51.811" v="7" actId="478"/>
          <ac:spMkLst>
            <pc:docMk/>
            <pc:sldMk cId="3768809381" sldId="542"/>
            <ac:spMk id="3" creationId="{250F9052-A7FC-4C99-803D-8F6A513C5210}"/>
          </ac:spMkLst>
        </pc:spChg>
        <pc:spChg chg="del">
          <ac:chgData name="Jari Jokinen" userId="87bbcf46-7920-4cd9-bb0e-6c98013f1698" providerId="ADAL" clId="{BAAB016B-3800-489C-8033-A5132AE4E78C}" dt="2021-10-11T08:39:50.993" v="6" actId="478"/>
          <ac:spMkLst>
            <pc:docMk/>
            <pc:sldMk cId="3768809381" sldId="542"/>
            <ac:spMk id="4" creationId="{96F29828-C896-4F00-90A2-2D88D9819CA9}"/>
          </ac:spMkLst>
        </pc:spChg>
      </pc:sldChg>
      <pc:sldChg chg="delSp mod">
        <pc:chgData name="Jari Jokinen" userId="87bbcf46-7920-4cd9-bb0e-6c98013f1698" providerId="ADAL" clId="{BAAB016B-3800-489C-8033-A5132AE4E78C}" dt="2021-10-11T08:44:07.264" v="13" actId="478"/>
        <pc:sldMkLst>
          <pc:docMk/>
          <pc:sldMk cId="256751517" sldId="543"/>
        </pc:sldMkLst>
        <pc:spChg chg="del">
          <ac:chgData name="Jari Jokinen" userId="87bbcf46-7920-4cd9-bb0e-6c98013f1698" providerId="ADAL" clId="{BAAB016B-3800-489C-8033-A5132AE4E78C}" dt="2021-10-11T08:44:07.264" v="13" actId="478"/>
          <ac:spMkLst>
            <pc:docMk/>
            <pc:sldMk cId="256751517" sldId="543"/>
            <ac:spMk id="4" creationId="{4B8C9CEC-3396-4A88-AACC-529E3EDE8CB0}"/>
          </ac:spMkLst>
        </pc:spChg>
        <pc:spChg chg="del">
          <ac:chgData name="Jari Jokinen" userId="87bbcf46-7920-4cd9-bb0e-6c98013f1698" providerId="ADAL" clId="{BAAB016B-3800-489C-8033-A5132AE4E78C}" dt="2021-10-11T08:40:18.016" v="12" actId="478"/>
          <ac:spMkLst>
            <pc:docMk/>
            <pc:sldMk cId="256751517" sldId="543"/>
            <ac:spMk id="5" creationId="{F421AA5B-75DC-4CC2-A2F0-0DD1D43F04C9}"/>
          </ac:spMkLst>
        </pc:spChg>
      </pc:sldChg>
      <pc:sldChg chg="delSp mod">
        <pc:chgData name="Jari Jokinen" userId="87bbcf46-7920-4cd9-bb0e-6c98013f1698" providerId="ADAL" clId="{BAAB016B-3800-489C-8033-A5132AE4E78C}" dt="2021-10-11T08:40:03.166" v="11" actId="478"/>
        <pc:sldMkLst>
          <pc:docMk/>
          <pc:sldMk cId="616958076" sldId="547"/>
        </pc:sldMkLst>
        <pc:spChg chg="del">
          <ac:chgData name="Jari Jokinen" userId="87bbcf46-7920-4cd9-bb0e-6c98013f1698" providerId="ADAL" clId="{BAAB016B-3800-489C-8033-A5132AE4E78C}" dt="2021-10-11T08:40:03.166" v="11" actId="478"/>
          <ac:spMkLst>
            <pc:docMk/>
            <pc:sldMk cId="616958076" sldId="547"/>
            <ac:spMk id="5" creationId="{F421AA5B-75DC-4CC2-A2F0-0DD1D43F04C9}"/>
          </ac:spMkLst>
        </pc:spChg>
      </pc:sldChg>
      <pc:sldChg chg="delSp mod">
        <pc:chgData name="Jari Jokinen" userId="87bbcf46-7920-4cd9-bb0e-6c98013f1698" providerId="ADAL" clId="{BAAB016B-3800-489C-8033-A5132AE4E78C}" dt="2021-10-11T08:45:23.572" v="31" actId="478"/>
        <pc:sldMkLst>
          <pc:docMk/>
          <pc:sldMk cId="209416485" sldId="548"/>
        </pc:sldMkLst>
        <pc:spChg chg="del">
          <ac:chgData name="Jari Jokinen" userId="87bbcf46-7920-4cd9-bb0e-6c98013f1698" providerId="ADAL" clId="{BAAB016B-3800-489C-8033-A5132AE4E78C}" dt="2021-10-11T08:45:23.572" v="31" actId="478"/>
          <ac:spMkLst>
            <pc:docMk/>
            <pc:sldMk cId="209416485" sldId="548"/>
            <ac:spMk id="5" creationId="{A0B0E829-26E0-4BCC-8625-C632C8830429}"/>
          </ac:spMkLst>
        </pc:spChg>
      </pc:sldChg>
      <pc:sldChg chg="delSp mod">
        <pc:chgData name="Jari Jokinen" userId="87bbcf46-7920-4cd9-bb0e-6c98013f1698" providerId="ADAL" clId="{BAAB016B-3800-489C-8033-A5132AE4E78C}" dt="2021-10-11T08:45:21.506" v="30" actId="478"/>
        <pc:sldMkLst>
          <pc:docMk/>
          <pc:sldMk cId="3925871007" sldId="549"/>
        </pc:sldMkLst>
        <pc:spChg chg="del">
          <ac:chgData name="Jari Jokinen" userId="87bbcf46-7920-4cd9-bb0e-6c98013f1698" providerId="ADAL" clId="{BAAB016B-3800-489C-8033-A5132AE4E78C}" dt="2021-10-11T08:45:21.506" v="30" actId="478"/>
          <ac:spMkLst>
            <pc:docMk/>
            <pc:sldMk cId="3925871007" sldId="549"/>
            <ac:spMk id="5" creationId="{A0B0E829-26E0-4BCC-8625-C632C8830429}"/>
          </ac:spMkLst>
        </pc:spChg>
      </pc:sldChg>
      <pc:sldChg chg="delSp mod">
        <pc:chgData name="Jari Jokinen" userId="87bbcf46-7920-4cd9-bb0e-6c98013f1698" providerId="ADAL" clId="{BAAB016B-3800-489C-8033-A5132AE4E78C}" dt="2021-10-11T08:45:17.881" v="29" actId="478"/>
        <pc:sldMkLst>
          <pc:docMk/>
          <pc:sldMk cId="2398756820" sldId="550"/>
        </pc:sldMkLst>
        <pc:spChg chg="del">
          <ac:chgData name="Jari Jokinen" userId="87bbcf46-7920-4cd9-bb0e-6c98013f1698" providerId="ADAL" clId="{BAAB016B-3800-489C-8033-A5132AE4E78C}" dt="2021-10-11T08:45:17.881" v="29" actId="478"/>
          <ac:spMkLst>
            <pc:docMk/>
            <pc:sldMk cId="2398756820" sldId="550"/>
            <ac:spMk id="5" creationId="{A0B0E829-26E0-4BCC-8625-C632C8830429}"/>
          </ac:spMkLst>
        </pc:spChg>
      </pc:sldChg>
      <pc:sldChg chg="delSp mod">
        <pc:chgData name="Jari Jokinen" userId="87bbcf46-7920-4cd9-bb0e-6c98013f1698" providerId="ADAL" clId="{BAAB016B-3800-489C-8033-A5132AE4E78C}" dt="2021-10-11T08:44:16.734" v="15" actId="478"/>
        <pc:sldMkLst>
          <pc:docMk/>
          <pc:sldMk cId="1998924087" sldId="552"/>
        </pc:sldMkLst>
        <pc:spChg chg="del">
          <ac:chgData name="Jari Jokinen" userId="87bbcf46-7920-4cd9-bb0e-6c98013f1698" providerId="ADAL" clId="{BAAB016B-3800-489C-8033-A5132AE4E78C}" dt="2021-10-11T08:44:16.734" v="15" actId="478"/>
          <ac:spMkLst>
            <pc:docMk/>
            <pc:sldMk cId="1998924087" sldId="552"/>
            <ac:spMk id="4" creationId="{4B8C9CEC-3396-4A88-AACC-529E3EDE8CB0}"/>
          </ac:spMkLst>
        </pc:spChg>
        <pc:spChg chg="del">
          <ac:chgData name="Jari Jokinen" userId="87bbcf46-7920-4cd9-bb0e-6c98013f1698" providerId="ADAL" clId="{BAAB016B-3800-489C-8033-A5132AE4E78C}" dt="2021-10-11T08:44:13.828" v="14" actId="478"/>
          <ac:spMkLst>
            <pc:docMk/>
            <pc:sldMk cId="1998924087" sldId="552"/>
            <ac:spMk id="5" creationId="{F421AA5B-75DC-4CC2-A2F0-0DD1D43F04C9}"/>
          </ac:spMkLst>
        </pc:spChg>
      </pc:sldChg>
      <pc:sldChg chg="addSp delSp modSp mod">
        <pc:chgData name="Jari Jokinen" userId="87bbcf46-7920-4cd9-bb0e-6c98013f1698" providerId="ADAL" clId="{BAAB016B-3800-489C-8033-A5132AE4E78C}" dt="2021-10-11T10:04:10.608" v="82"/>
        <pc:sldMkLst>
          <pc:docMk/>
          <pc:sldMk cId="1984993589" sldId="555"/>
        </pc:sldMkLst>
        <pc:spChg chg="del">
          <ac:chgData name="Jari Jokinen" userId="87bbcf46-7920-4cd9-bb0e-6c98013f1698" providerId="ADAL" clId="{BAAB016B-3800-489C-8033-A5132AE4E78C}" dt="2021-10-11T08:44:40.211" v="18" actId="478"/>
          <ac:spMkLst>
            <pc:docMk/>
            <pc:sldMk cId="1984993589" sldId="555"/>
            <ac:spMk id="3" creationId="{368B8B6B-4416-44CA-B6EC-97146BADC946}"/>
          </ac:spMkLst>
        </pc:spChg>
        <pc:spChg chg="add mod">
          <ac:chgData name="Jari Jokinen" userId="87bbcf46-7920-4cd9-bb0e-6c98013f1698" providerId="ADAL" clId="{BAAB016B-3800-489C-8033-A5132AE4E78C}" dt="2021-10-11T10:04:10.608" v="82"/>
          <ac:spMkLst>
            <pc:docMk/>
            <pc:sldMk cId="1984993589" sldId="555"/>
            <ac:spMk id="5" creationId="{8AD6F054-E471-4DB3-8BD2-2078B82C7738}"/>
          </ac:spMkLst>
        </pc:spChg>
      </pc:sldChg>
      <pc:sldChg chg="addSp delSp modSp mod">
        <pc:chgData name="Jari Jokinen" userId="87bbcf46-7920-4cd9-bb0e-6c98013f1698" providerId="ADAL" clId="{BAAB016B-3800-489C-8033-A5132AE4E78C}" dt="2021-10-11T10:04:04.622" v="80"/>
        <pc:sldMkLst>
          <pc:docMk/>
          <pc:sldMk cId="316444881" sldId="556"/>
        </pc:sldMkLst>
        <pc:spChg chg="del">
          <ac:chgData name="Jari Jokinen" userId="87bbcf46-7920-4cd9-bb0e-6c98013f1698" providerId="ADAL" clId="{BAAB016B-3800-489C-8033-A5132AE4E78C}" dt="2021-10-11T08:44:48.672" v="22" actId="478"/>
          <ac:spMkLst>
            <pc:docMk/>
            <pc:sldMk cId="316444881" sldId="556"/>
            <ac:spMk id="3" creationId="{BAE07307-C9C6-4227-8407-9D9699BE5FAB}"/>
          </ac:spMkLst>
        </pc:spChg>
        <pc:spChg chg="add mod">
          <ac:chgData name="Jari Jokinen" userId="87bbcf46-7920-4cd9-bb0e-6c98013f1698" providerId="ADAL" clId="{BAAB016B-3800-489C-8033-A5132AE4E78C}" dt="2021-10-11T10:04:04.622" v="80"/>
          <ac:spMkLst>
            <pc:docMk/>
            <pc:sldMk cId="316444881" sldId="556"/>
            <ac:spMk id="7" creationId="{07E68F43-0FB1-4E57-B9D9-5A140EF1D44A}"/>
          </ac:spMkLst>
        </pc:spChg>
      </pc:sldChg>
      <pc:sldChg chg="delSp mod">
        <pc:chgData name="Jari Jokinen" userId="87bbcf46-7920-4cd9-bb0e-6c98013f1698" providerId="ADAL" clId="{BAAB016B-3800-489C-8033-A5132AE4E78C}" dt="2021-10-11T08:44:45.174" v="20" actId="478"/>
        <pc:sldMkLst>
          <pc:docMk/>
          <pc:sldMk cId="1118333325" sldId="557"/>
        </pc:sldMkLst>
        <pc:spChg chg="del">
          <ac:chgData name="Jari Jokinen" userId="87bbcf46-7920-4cd9-bb0e-6c98013f1698" providerId="ADAL" clId="{BAAB016B-3800-489C-8033-A5132AE4E78C}" dt="2021-10-11T08:44:45.174" v="20" actId="478"/>
          <ac:spMkLst>
            <pc:docMk/>
            <pc:sldMk cId="1118333325" sldId="557"/>
            <ac:spMk id="6" creationId="{01DF3832-E40B-4847-BCA7-32372C462647}"/>
          </ac:spMkLst>
        </pc:spChg>
      </pc:sldChg>
      <pc:sldChg chg="delSp mod">
        <pc:chgData name="Jari Jokinen" userId="87bbcf46-7920-4cd9-bb0e-6c98013f1698" providerId="ADAL" clId="{BAAB016B-3800-489C-8033-A5132AE4E78C}" dt="2021-10-11T08:44:43.265" v="19" actId="478"/>
        <pc:sldMkLst>
          <pc:docMk/>
          <pc:sldMk cId="2117097635" sldId="558"/>
        </pc:sldMkLst>
        <pc:spChg chg="del">
          <ac:chgData name="Jari Jokinen" userId="87bbcf46-7920-4cd9-bb0e-6c98013f1698" providerId="ADAL" clId="{BAAB016B-3800-489C-8033-A5132AE4E78C}" dt="2021-10-11T08:44:43.265" v="19" actId="478"/>
          <ac:spMkLst>
            <pc:docMk/>
            <pc:sldMk cId="2117097635" sldId="558"/>
            <ac:spMk id="6" creationId="{01DF3832-E40B-4847-BCA7-32372C462647}"/>
          </ac:spMkLst>
        </pc:spChg>
      </pc:sldChg>
      <pc:sldChg chg="addSp delSp modSp mod">
        <pc:chgData name="Jari Jokinen" userId="87bbcf46-7920-4cd9-bb0e-6c98013f1698" providerId="ADAL" clId="{BAAB016B-3800-489C-8033-A5132AE4E78C}" dt="2021-10-11T10:04:07.441" v="81"/>
        <pc:sldMkLst>
          <pc:docMk/>
          <pc:sldMk cId="4002257526" sldId="559"/>
        </pc:sldMkLst>
        <pc:spChg chg="del">
          <ac:chgData name="Jari Jokinen" userId="87bbcf46-7920-4cd9-bb0e-6c98013f1698" providerId="ADAL" clId="{BAAB016B-3800-489C-8033-A5132AE4E78C}" dt="2021-10-11T08:44:46.976" v="21" actId="478"/>
          <ac:spMkLst>
            <pc:docMk/>
            <pc:sldMk cId="4002257526" sldId="559"/>
            <ac:spMk id="3" creationId="{BAE07307-C9C6-4227-8407-9D9699BE5FAB}"/>
          </ac:spMkLst>
        </pc:spChg>
        <pc:spChg chg="add mod">
          <ac:chgData name="Jari Jokinen" userId="87bbcf46-7920-4cd9-bb0e-6c98013f1698" providerId="ADAL" clId="{BAAB016B-3800-489C-8033-A5132AE4E78C}" dt="2021-10-11T10:04:07.441" v="81"/>
          <ac:spMkLst>
            <pc:docMk/>
            <pc:sldMk cId="4002257526" sldId="559"/>
            <ac:spMk id="18" creationId="{9A2B41E1-804D-4EE9-B0C5-6DEF52A69D1D}"/>
          </ac:spMkLst>
        </pc:spChg>
      </pc:sldChg>
      <pc:sldChg chg="addSp delSp modSp mod">
        <pc:chgData name="Jari Jokinen" userId="87bbcf46-7920-4cd9-bb0e-6c98013f1698" providerId="ADAL" clId="{BAAB016B-3800-489C-8033-A5132AE4E78C}" dt="2021-10-11T10:04:47.100" v="87"/>
        <pc:sldMkLst>
          <pc:docMk/>
          <pc:sldMk cId="4266969916" sldId="560"/>
        </pc:sldMkLst>
        <pc:spChg chg="add del mod">
          <ac:chgData name="Jari Jokinen" userId="87bbcf46-7920-4cd9-bb0e-6c98013f1698" providerId="ADAL" clId="{BAAB016B-3800-489C-8033-A5132AE4E78C}" dt="2021-10-11T10:02:39.547" v="72" actId="20577"/>
          <ac:spMkLst>
            <pc:docMk/>
            <pc:sldMk cId="4266969916" sldId="560"/>
            <ac:spMk id="3" creationId="{6F41B0D9-3D43-4382-9EA1-29B4A2BE9842}"/>
          </ac:spMkLst>
        </pc:spChg>
        <pc:spChg chg="del">
          <ac:chgData name="Jari Jokinen" userId="87bbcf46-7920-4cd9-bb0e-6c98013f1698" providerId="ADAL" clId="{BAAB016B-3800-489C-8033-A5132AE4E78C}" dt="2021-10-11T08:44:57.682" v="25" actId="478"/>
          <ac:spMkLst>
            <pc:docMk/>
            <pc:sldMk cId="4266969916" sldId="560"/>
            <ac:spMk id="6" creationId="{DCE1FD7C-6F28-4B28-8494-B2FD2E916EF3}"/>
          </ac:spMkLst>
        </pc:spChg>
        <pc:spChg chg="add del mod">
          <ac:chgData name="Jari Jokinen" userId="87bbcf46-7920-4cd9-bb0e-6c98013f1698" providerId="ADAL" clId="{BAAB016B-3800-489C-8033-A5132AE4E78C}" dt="2021-10-11T10:04:47.100" v="87"/>
          <ac:spMkLst>
            <pc:docMk/>
            <pc:sldMk cId="4266969916" sldId="560"/>
            <ac:spMk id="7" creationId="{B9496FCB-BD09-48EC-ADA0-F258FC896073}"/>
          </ac:spMkLst>
        </pc:spChg>
        <pc:picChg chg="del">
          <ac:chgData name="Jari Jokinen" userId="87bbcf46-7920-4cd9-bb0e-6c98013f1698" providerId="ADAL" clId="{BAAB016B-3800-489C-8033-A5132AE4E78C}" dt="2021-10-11T10:01:43.496" v="32" actId="478"/>
          <ac:picMkLst>
            <pc:docMk/>
            <pc:sldMk cId="4266969916" sldId="560"/>
            <ac:picMk id="8" creationId="{3D464D77-D2C7-46A4-BAED-0654F95E6A91}"/>
          </ac:picMkLst>
        </pc:picChg>
      </pc:sldChg>
      <pc:sldChg chg="addSp delSp modSp mod modClrScheme chgLayout">
        <pc:chgData name="Jari Jokinen" userId="87bbcf46-7920-4cd9-bb0e-6c98013f1698" providerId="ADAL" clId="{BAAB016B-3800-489C-8033-A5132AE4E78C}" dt="2021-10-11T10:02:48.700" v="73"/>
        <pc:sldMkLst>
          <pc:docMk/>
          <pc:sldMk cId="2296313151" sldId="561"/>
        </pc:sldMkLst>
        <pc:spChg chg="mod ord">
          <ac:chgData name="Jari Jokinen" userId="87bbcf46-7920-4cd9-bb0e-6c98013f1698" providerId="ADAL" clId="{BAAB016B-3800-489C-8033-A5132AE4E78C}" dt="2021-10-11T10:02:13.620" v="37" actId="700"/>
          <ac:spMkLst>
            <pc:docMk/>
            <pc:sldMk cId="2296313151" sldId="561"/>
            <ac:spMk id="2" creationId="{C2C92A40-8938-495C-A7E6-66BF61759716}"/>
          </ac:spMkLst>
        </pc:spChg>
        <pc:spChg chg="add del mod">
          <ac:chgData name="Jari Jokinen" userId="87bbcf46-7920-4cd9-bb0e-6c98013f1698" providerId="ADAL" clId="{BAAB016B-3800-489C-8033-A5132AE4E78C}" dt="2021-10-11T10:02:48.700" v="73"/>
          <ac:spMkLst>
            <pc:docMk/>
            <pc:sldMk cId="2296313151" sldId="561"/>
            <ac:spMk id="3" creationId="{A5A530F2-4E37-4247-A9DA-20C3C1AA0822}"/>
          </ac:spMkLst>
        </pc:spChg>
        <pc:spChg chg="mod ord">
          <ac:chgData name="Jari Jokinen" userId="87bbcf46-7920-4cd9-bb0e-6c98013f1698" providerId="ADAL" clId="{BAAB016B-3800-489C-8033-A5132AE4E78C}" dt="2021-10-11T10:02:13.620" v="37" actId="700"/>
          <ac:spMkLst>
            <pc:docMk/>
            <pc:sldMk cId="2296313151" sldId="561"/>
            <ac:spMk id="4" creationId="{97C38DA2-CA01-44AC-8AEB-6A074A44F911}"/>
          </ac:spMkLst>
        </pc:spChg>
        <pc:spChg chg="mod ord">
          <ac:chgData name="Jari Jokinen" userId="87bbcf46-7920-4cd9-bb0e-6c98013f1698" providerId="ADAL" clId="{BAAB016B-3800-489C-8033-A5132AE4E78C}" dt="2021-10-11T10:02:13.620" v="37" actId="700"/>
          <ac:spMkLst>
            <pc:docMk/>
            <pc:sldMk cId="2296313151" sldId="561"/>
            <ac:spMk id="5" creationId="{01DDD8B1-D324-4016-A267-6CAF74002D23}"/>
          </ac:spMkLst>
        </pc:spChg>
        <pc:spChg chg="del">
          <ac:chgData name="Jari Jokinen" userId="87bbcf46-7920-4cd9-bb0e-6c98013f1698" providerId="ADAL" clId="{BAAB016B-3800-489C-8033-A5132AE4E78C}" dt="2021-10-11T08:44:55.157" v="24" actId="478"/>
          <ac:spMkLst>
            <pc:docMk/>
            <pc:sldMk cId="2296313151" sldId="561"/>
            <ac:spMk id="6" creationId="{969B1B5F-0810-4411-9757-BBA7812415D5}"/>
          </ac:spMkLst>
        </pc:spChg>
        <pc:spChg chg="add del mod ord">
          <ac:chgData name="Jari Jokinen" userId="87bbcf46-7920-4cd9-bb0e-6c98013f1698" providerId="ADAL" clId="{BAAB016B-3800-489C-8033-A5132AE4E78C}" dt="2021-10-11T10:02:13.620" v="37" actId="700"/>
          <ac:spMkLst>
            <pc:docMk/>
            <pc:sldMk cId="2296313151" sldId="561"/>
            <ac:spMk id="6" creationId="{D7BB26C8-A315-405C-BFC9-1796ABB66F25}"/>
          </ac:spMkLst>
        </pc:spChg>
      </pc:sldChg>
      <pc:sldChg chg="addSp delSp modSp mod">
        <pc:chgData name="Jari Jokinen" userId="87bbcf46-7920-4cd9-bb0e-6c98013f1698" providerId="ADAL" clId="{BAAB016B-3800-489C-8033-A5132AE4E78C}" dt="2021-10-11T10:02:52.562" v="74"/>
        <pc:sldMkLst>
          <pc:docMk/>
          <pc:sldMk cId="599393100" sldId="562"/>
        </pc:sldMkLst>
        <pc:spChg chg="add del mod">
          <ac:chgData name="Jari Jokinen" userId="87bbcf46-7920-4cd9-bb0e-6c98013f1698" providerId="ADAL" clId="{BAAB016B-3800-489C-8033-A5132AE4E78C}" dt="2021-10-11T10:02:52.562" v="74"/>
          <ac:spMkLst>
            <pc:docMk/>
            <pc:sldMk cId="599393100" sldId="562"/>
            <ac:spMk id="3" creationId="{1C326ED3-1EB2-4841-99BA-1E0A4F51D25F}"/>
          </ac:spMkLst>
        </pc:spChg>
        <pc:spChg chg="del">
          <ac:chgData name="Jari Jokinen" userId="87bbcf46-7920-4cd9-bb0e-6c98013f1698" providerId="ADAL" clId="{BAAB016B-3800-489C-8033-A5132AE4E78C}" dt="2021-10-11T08:44:52.650" v="23" actId="478"/>
          <ac:spMkLst>
            <pc:docMk/>
            <pc:sldMk cId="599393100" sldId="562"/>
            <ac:spMk id="6" creationId="{375BB1DB-BA8C-4A50-B9EC-5CBF56EDB6A4}"/>
          </ac:spMkLst>
        </pc:spChg>
      </pc:sldChg>
      <pc:sldChg chg="delSp mod">
        <pc:chgData name="Jari Jokinen" userId="87bbcf46-7920-4cd9-bb0e-6c98013f1698" providerId="ADAL" clId="{BAAB016B-3800-489C-8033-A5132AE4E78C}" dt="2021-10-11T08:44:36.833" v="17" actId="478"/>
        <pc:sldMkLst>
          <pc:docMk/>
          <pc:sldMk cId="77221227" sldId="563"/>
        </pc:sldMkLst>
        <pc:spChg chg="del">
          <ac:chgData name="Jari Jokinen" userId="87bbcf46-7920-4cd9-bb0e-6c98013f1698" providerId="ADAL" clId="{BAAB016B-3800-489C-8033-A5132AE4E78C}" dt="2021-10-11T08:44:36.833" v="17" actId="478"/>
          <ac:spMkLst>
            <pc:docMk/>
            <pc:sldMk cId="77221227" sldId="563"/>
            <ac:spMk id="2" creationId="{412C1E87-4900-4769-A1D0-CE74489C0B26}"/>
          </ac:spMkLst>
        </pc:spChg>
      </pc:sldChg>
      <pc:sldChg chg="delSp mod">
        <pc:chgData name="Jari Jokinen" userId="87bbcf46-7920-4cd9-bb0e-6c98013f1698" providerId="ADAL" clId="{BAAB016B-3800-489C-8033-A5132AE4E78C}" dt="2021-10-11T08:45:03.136" v="26" actId="478"/>
        <pc:sldMkLst>
          <pc:docMk/>
          <pc:sldMk cId="3438661970" sldId="564"/>
        </pc:sldMkLst>
        <pc:spChg chg="del">
          <ac:chgData name="Jari Jokinen" userId="87bbcf46-7920-4cd9-bb0e-6c98013f1698" providerId="ADAL" clId="{BAAB016B-3800-489C-8033-A5132AE4E78C}" dt="2021-10-11T08:45:03.136" v="26" actId="478"/>
          <ac:spMkLst>
            <pc:docMk/>
            <pc:sldMk cId="3438661970" sldId="564"/>
            <ac:spMk id="2" creationId="{412C1E87-4900-4769-A1D0-CE74489C0B26}"/>
          </ac:spMkLst>
        </pc:spChg>
      </pc:sldChg>
      <pc:sldChg chg="delSp mod">
        <pc:chgData name="Jari Jokinen" userId="87bbcf46-7920-4cd9-bb0e-6c98013f1698" providerId="ADAL" clId="{BAAB016B-3800-489C-8033-A5132AE4E78C}" dt="2021-10-11T08:39:55.455" v="9" actId="478"/>
        <pc:sldMkLst>
          <pc:docMk/>
          <pc:sldMk cId="2154650435" sldId="565"/>
        </pc:sldMkLst>
        <pc:spChg chg="del">
          <ac:chgData name="Jari Jokinen" userId="87bbcf46-7920-4cd9-bb0e-6c98013f1698" providerId="ADAL" clId="{BAAB016B-3800-489C-8033-A5132AE4E78C}" dt="2021-10-11T08:39:53.829" v="8" actId="478"/>
          <ac:spMkLst>
            <pc:docMk/>
            <pc:sldMk cId="2154650435" sldId="565"/>
            <ac:spMk id="3" creationId="{250F9052-A7FC-4C99-803D-8F6A513C5210}"/>
          </ac:spMkLst>
        </pc:spChg>
        <pc:spChg chg="del">
          <ac:chgData name="Jari Jokinen" userId="87bbcf46-7920-4cd9-bb0e-6c98013f1698" providerId="ADAL" clId="{BAAB016B-3800-489C-8033-A5132AE4E78C}" dt="2021-10-11T08:39:55.455" v="9" actId="478"/>
          <ac:spMkLst>
            <pc:docMk/>
            <pc:sldMk cId="2154650435" sldId="565"/>
            <ac:spMk id="4" creationId="{96F29828-C896-4F00-90A2-2D88D9819CA9}"/>
          </ac:spMkLst>
        </pc:spChg>
      </pc:sldChg>
    </pc:docChg>
  </pc:docChgLst>
  <pc:docChgLst>
    <pc:chgData name="Jani Henriksson" userId="S::jani.henriksson_netum.fi#ext#@tampereenseutu.onmicrosoft.com::cf4f4256-96f3-452c-84b1-afc900345821" providerId="AD" clId="Web-{63158EF4-4F33-C2C9-C0E2-2ED586742E89}"/>
    <pc:docChg chg="modSld">
      <pc:chgData name="Jani Henriksson" userId="S::jani.henriksson_netum.fi#ext#@tampereenseutu.onmicrosoft.com::cf4f4256-96f3-452c-84b1-afc900345821" providerId="AD" clId="Web-{63158EF4-4F33-C2C9-C0E2-2ED586742E89}" dt="2021-11-04T22:43:02.947" v="30" actId="20577"/>
      <pc:docMkLst>
        <pc:docMk/>
      </pc:docMkLst>
      <pc:sldChg chg="modSp">
        <pc:chgData name="Jani Henriksson" userId="S::jani.henriksson_netum.fi#ext#@tampereenseutu.onmicrosoft.com::cf4f4256-96f3-452c-84b1-afc900345821" providerId="AD" clId="Web-{63158EF4-4F33-C2C9-C0E2-2ED586742E89}" dt="2021-11-04T22:02:55.408" v="3" actId="20577"/>
        <pc:sldMkLst>
          <pc:docMk/>
          <pc:sldMk cId="1525854204" sldId="323"/>
        </pc:sldMkLst>
        <pc:spChg chg="mod">
          <ac:chgData name="Jani Henriksson" userId="S::jani.henriksson_netum.fi#ext#@tampereenseutu.onmicrosoft.com::cf4f4256-96f3-452c-84b1-afc900345821" providerId="AD" clId="Web-{63158EF4-4F33-C2C9-C0E2-2ED586742E89}" dt="2021-11-04T22:02:55.408" v="3" actId="20577"/>
          <ac:spMkLst>
            <pc:docMk/>
            <pc:sldMk cId="1525854204" sldId="323"/>
            <ac:spMk id="12" creationId="{7F3A6797-E372-40E8-92BE-F12C94FF8DEA}"/>
          </ac:spMkLst>
        </pc:spChg>
      </pc:sldChg>
      <pc:sldChg chg="modSp">
        <pc:chgData name="Jani Henriksson" userId="S::jani.henriksson_netum.fi#ext#@tampereenseutu.onmicrosoft.com::cf4f4256-96f3-452c-84b1-afc900345821" providerId="AD" clId="Web-{63158EF4-4F33-C2C9-C0E2-2ED586742E89}" dt="2021-11-04T22:14:06.121" v="16" actId="20577"/>
        <pc:sldMkLst>
          <pc:docMk/>
          <pc:sldMk cId="1268616504" sldId="530"/>
        </pc:sldMkLst>
        <pc:spChg chg="mod">
          <ac:chgData name="Jani Henriksson" userId="S::jani.henriksson_netum.fi#ext#@tampereenseutu.onmicrosoft.com::cf4f4256-96f3-452c-84b1-afc900345821" providerId="AD" clId="Web-{63158EF4-4F33-C2C9-C0E2-2ED586742E89}" dt="2021-11-04T22:14:06.121" v="16" actId="20577"/>
          <ac:spMkLst>
            <pc:docMk/>
            <pc:sldMk cId="1268616504" sldId="530"/>
            <ac:spMk id="9" creationId="{4A3CC12D-27BB-44A3-A7C9-7BF461DD3597}"/>
          </ac:spMkLst>
        </pc:spChg>
        <pc:spChg chg="mod">
          <ac:chgData name="Jani Henriksson" userId="S::jani.henriksson_netum.fi#ext#@tampereenseutu.onmicrosoft.com::cf4f4256-96f3-452c-84b1-afc900345821" providerId="AD" clId="Web-{63158EF4-4F33-C2C9-C0E2-2ED586742E89}" dt="2021-11-04T22:13:26.417" v="7" actId="20577"/>
          <ac:spMkLst>
            <pc:docMk/>
            <pc:sldMk cId="1268616504" sldId="530"/>
            <ac:spMk id="11" creationId="{91960FD6-DD60-4E93-A8AA-5E0EB4EA2580}"/>
          </ac:spMkLst>
        </pc:spChg>
        <pc:spChg chg="mod">
          <ac:chgData name="Jani Henriksson" userId="S::jani.henriksson_netum.fi#ext#@tampereenseutu.onmicrosoft.com::cf4f4256-96f3-452c-84b1-afc900345821" providerId="AD" clId="Web-{63158EF4-4F33-C2C9-C0E2-2ED586742E89}" dt="2021-11-04T22:12:58.901" v="5" actId="20577"/>
          <ac:spMkLst>
            <pc:docMk/>
            <pc:sldMk cId="1268616504" sldId="530"/>
            <ac:spMk id="18" creationId="{16DB4AAA-DDCD-4828-A270-93BAB65E5EA7}"/>
          </ac:spMkLst>
        </pc:spChg>
      </pc:sldChg>
      <pc:sldChg chg="modSp">
        <pc:chgData name="Jani Henriksson" userId="S::jani.henriksson_netum.fi#ext#@tampereenseutu.onmicrosoft.com::cf4f4256-96f3-452c-84b1-afc900345821" providerId="AD" clId="Web-{63158EF4-4F33-C2C9-C0E2-2ED586742E89}" dt="2021-11-04T22:01:01.922" v="1" actId="20577"/>
        <pc:sldMkLst>
          <pc:docMk/>
          <pc:sldMk cId="209416485" sldId="548"/>
        </pc:sldMkLst>
        <pc:spChg chg="mod">
          <ac:chgData name="Jani Henriksson" userId="S::jani.henriksson_netum.fi#ext#@tampereenseutu.onmicrosoft.com::cf4f4256-96f3-452c-84b1-afc900345821" providerId="AD" clId="Web-{63158EF4-4F33-C2C9-C0E2-2ED586742E89}" dt="2021-11-04T22:01:01.922" v="1" actId="20577"/>
          <ac:spMkLst>
            <pc:docMk/>
            <pc:sldMk cId="209416485" sldId="548"/>
            <ac:spMk id="3" creationId="{8D79FC67-FCCB-48B2-90C3-F37738F97A40}"/>
          </ac:spMkLst>
        </pc:spChg>
      </pc:sldChg>
      <pc:sldChg chg="modSp">
        <pc:chgData name="Jani Henriksson" userId="S::jani.henriksson_netum.fi#ext#@tampereenseutu.onmicrosoft.com::cf4f4256-96f3-452c-84b1-afc900345821" providerId="AD" clId="Web-{63158EF4-4F33-C2C9-C0E2-2ED586742E89}" dt="2021-11-04T22:43:02.947" v="30" actId="20577"/>
        <pc:sldMkLst>
          <pc:docMk/>
          <pc:sldMk cId="2117097635" sldId="558"/>
        </pc:sldMkLst>
        <pc:spChg chg="mod">
          <ac:chgData name="Jani Henriksson" userId="S::jani.henriksson_netum.fi#ext#@tampereenseutu.onmicrosoft.com::cf4f4256-96f3-452c-84b1-afc900345821" providerId="AD" clId="Web-{63158EF4-4F33-C2C9-C0E2-2ED586742E89}" dt="2021-11-04T22:43:02.947" v="30" actId="20577"/>
          <ac:spMkLst>
            <pc:docMk/>
            <pc:sldMk cId="2117097635" sldId="558"/>
            <ac:spMk id="2" creationId="{30119EE1-FA6B-45C2-94D9-FB522D78D927}"/>
          </ac:spMkLst>
        </pc:spChg>
      </pc:sldChg>
      <pc:sldChg chg="addSp delSp">
        <pc:chgData name="Jani Henriksson" userId="S::jani.henriksson_netum.fi#ext#@tampereenseutu.onmicrosoft.com::cf4f4256-96f3-452c-84b1-afc900345821" providerId="AD" clId="Web-{63158EF4-4F33-C2C9-C0E2-2ED586742E89}" dt="2021-11-04T22:37:50.876" v="29"/>
        <pc:sldMkLst>
          <pc:docMk/>
          <pc:sldMk cId="3179891708" sldId="569"/>
        </pc:sldMkLst>
        <pc:spChg chg="add">
          <ac:chgData name="Jani Henriksson" userId="S::jani.henriksson_netum.fi#ext#@tampereenseutu.onmicrosoft.com::cf4f4256-96f3-452c-84b1-afc900345821" providerId="AD" clId="Web-{63158EF4-4F33-C2C9-C0E2-2ED586742E89}" dt="2021-11-04T22:37:50.876" v="29"/>
          <ac:spMkLst>
            <pc:docMk/>
            <pc:sldMk cId="3179891708" sldId="569"/>
            <ac:spMk id="3" creationId="{FEB69243-829E-41F6-B1B3-744933D747D4}"/>
          </ac:spMkLst>
        </pc:spChg>
        <pc:spChg chg="del">
          <ac:chgData name="Jani Henriksson" userId="S::jani.henriksson_netum.fi#ext#@tampereenseutu.onmicrosoft.com::cf4f4256-96f3-452c-84b1-afc900345821" providerId="AD" clId="Web-{63158EF4-4F33-C2C9-C0E2-2ED586742E89}" dt="2021-11-04T22:37:50.579" v="28"/>
          <ac:spMkLst>
            <pc:docMk/>
            <pc:sldMk cId="3179891708" sldId="569"/>
            <ac:spMk id="8" creationId="{9794DA9F-B4D2-4B20-9686-52982DBCB387}"/>
          </ac:spMkLst>
        </pc:spChg>
      </pc:sldChg>
      <pc:sldChg chg="modSp">
        <pc:chgData name="Jani Henriksson" userId="S::jani.henriksson_netum.fi#ext#@tampereenseutu.onmicrosoft.com::cf4f4256-96f3-452c-84b1-afc900345821" providerId="AD" clId="Web-{63158EF4-4F33-C2C9-C0E2-2ED586742E89}" dt="2021-11-04T22:37:25.798" v="27" actId="14100"/>
        <pc:sldMkLst>
          <pc:docMk/>
          <pc:sldMk cId="1838785210" sldId="571"/>
        </pc:sldMkLst>
        <pc:spChg chg="mod">
          <ac:chgData name="Jani Henriksson" userId="S::jani.henriksson_netum.fi#ext#@tampereenseutu.onmicrosoft.com::cf4f4256-96f3-452c-84b1-afc900345821" providerId="AD" clId="Web-{63158EF4-4F33-C2C9-C0E2-2ED586742E89}" dt="2021-11-04T22:37:25.798" v="27" actId="14100"/>
          <ac:spMkLst>
            <pc:docMk/>
            <pc:sldMk cId="1838785210" sldId="571"/>
            <ac:spMk id="8" creationId="{B9817336-797F-4A35-9771-CB861433C0F0}"/>
          </ac:spMkLst>
        </pc:spChg>
      </pc:sldChg>
    </pc:docChg>
  </pc:docChgLst>
  <pc:docChgLst>
    <pc:chgData name="Tom Aalto" userId="6cb11f1d-33a8-4803-a858-41f9fd0d85fa" providerId="ADAL" clId="{53CFC0D0-FF40-45CE-B14B-DD76D284B0B1}"/>
    <pc:docChg chg="custSel addSld modSld">
      <pc:chgData name="Tom Aalto" userId="6cb11f1d-33a8-4803-a858-41f9fd0d85fa" providerId="ADAL" clId="{53CFC0D0-FF40-45CE-B14B-DD76D284B0B1}" dt="2021-11-03T11:07:43.193" v="247" actId="20577"/>
      <pc:docMkLst>
        <pc:docMk/>
      </pc:docMkLst>
      <pc:sldChg chg="modSp mod">
        <pc:chgData name="Tom Aalto" userId="6cb11f1d-33a8-4803-a858-41f9fd0d85fa" providerId="ADAL" clId="{53CFC0D0-FF40-45CE-B14B-DD76D284B0B1}" dt="2021-11-02T07:31:57.371" v="3" actId="20577"/>
        <pc:sldMkLst>
          <pc:docMk/>
          <pc:sldMk cId="3878248805" sldId="263"/>
        </pc:sldMkLst>
        <pc:spChg chg="mod">
          <ac:chgData name="Tom Aalto" userId="6cb11f1d-33a8-4803-a858-41f9fd0d85fa" providerId="ADAL" clId="{53CFC0D0-FF40-45CE-B14B-DD76D284B0B1}" dt="2021-11-02T07:31:57.371" v="3" actId="20577"/>
          <ac:spMkLst>
            <pc:docMk/>
            <pc:sldMk cId="3878248805" sldId="263"/>
            <ac:spMk id="28" creationId="{B1D096D4-80C7-490F-ABEB-DDBAB35E3A89}"/>
          </ac:spMkLst>
        </pc:spChg>
      </pc:sldChg>
      <pc:sldChg chg="modSp mod modNotesTx">
        <pc:chgData name="Tom Aalto" userId="6cb11f1d-33a8-4803-a858-41f9fd0d85fa" providerId="ADAL" clId="{53CFC0D0-FF40-45CE-B14B-DD76D284B0B1}" dt="2021-11-03T11:07:43.193" v="247" actId="20577"/>
        <pc:sldMkLst>
          <pc:docMk/>
          <pc:sldMk cId="1525854204" sldId="323"/>
        </pc:sldMkLst>
        <pc:spChg chg="mod">
          <ac:chgData name="Tom Aalto" userId="6cb11f1d-33a8-4803-a858-41f9fd0d85fa" providerId="ADAL" clId="{53CFC0D0-FF40-45CE-B14B-DD76D284B0B1}" dt="2021-11-03T11:06:54.632" v="241" actId="20577"/>
          <ac:spMkLst>
            <pc:docMk/>
            <pc:sldMk cId="1525854204" sldId="323"/>
            <ac:spMk id="12" creationId="{7F3A6797-E372-40E8-92BE-F12C94FF8DEA}"/>
          </ac:spMkLst>
        </pc:spChg>
      </pc:sldChg>
      <pc:sldChg chg="delSp modSp mod">
        <pc:chgData name="Tom Aalto" userId="6cb11f1d-33a8-4803-a858-41f9fd0d85fa" providerId="ADAL" clId="{53CFC0D0-FF40-45CE-B14B-DD76D284B0B1}" dt="2021-11-02T07:42:28.524" v="240" actId="20577"/>
        <pc:sldMkLst>
          <pc:docMk/>
          <pc:sldMk cId="3669850236" sldId="568"/>
        </pc:sldMkLst>
        <pc:spChg chg="del">
          <ac:chgData name="Tom Aalto" userId="6cb11f1d-33a8-4803-a858-41f9fd0d85fa" providerId="ADAL" clId="{53CFC0D0-FF40-45CE-B14B-DD76D284B0B1}" dt="2021-11-02T07:37:01.567" v="195" actId="478"/>
          <ac:spMkLst>
            <pc:docMk/>
            <pc:sldMk cId="3669850236" sldId="568"/>
            <ac:spMk id="5" creationId="{32A4320D-ADE0-4DA3-9547-8E06A0318FA6}"/>
          </ac:spMkLst>
        </pc:spChg>
        <pc:spChg chg="mod">
          <ac:chgData name="Tom Aalto" userId="6cb11f1d-33a8-4803-a858-41f9fd0d85fa" providerId="ADAL" clId="{53CFC0D0-FF40-45CE-B14B-DD76D284B0B1}" dt="2021-11-02T07:35:56.108" v="69" actId="20577"/>
          <ac:spMkLst>
            <pc:docMk/>
            <pc:sldMk cId="3669850236" sldId="568"/>
            <ac:spMk id="6" creationId="{CC05C2DB-6676-40F7-902E-205982BC3926}"/>
          </ac:spMkLst>
        </pc:spChg>
        <pc:spChg chg="mod">
          <ac:chgData name="Tom Aalto" userId="6cb11f1d-33a8-4803-a858-41f9fd0d85fa" providerId="ADAL" clId="{53CFC0D0-FF40-45CE-B14B-DD76D284B0B1}" dt="2021-11-02T07:36:47.800" v="190" actId="6549"/>
          <ac:spMkLst>
            <pc:docMk/>
            <pc:sldMk cId="3669850236" sldId="568"/>
            <ac:spMk id="7" creationId="{040CD9C1-A682-4772-BDF0-A81EACA4A794}"/>
          </ac:spMkLst>
        </pc:spChg>
        <pc:spChg chg="del">
          <ac:chgData name="Tom Aalto" userId="6cb11f1d-33a8-4803-a858-41f9fd0d85fa" providerId="ADAL" clId="{53CFC0D0-FF40-45CE-B14B-DD76D284B0B1}" dt="2021-11-02T07:33:46.095" v="41" actId="478"/>
          <ac:spMkLst>
            <pc:docMk/>
            <pc:sldMk cId="3669850236" sldId="568"/>
            <ac:spMk id="8" creationId="{B9817336-797F-4A35-9771-CB861433C0F0}"/>
          </ac:spMkLst>
        </pc:spChg>
        <pc:graphicFrameChg chg="mod modGraphic">
          <ac:chgData name="Tom Aalto" userId="6cb11f1d-33a8-4803-a858-41f9fd0d85fa" providerId="ADAL" clId="{53CFC0D0-FF40-45CE-B14B-DD76D284B0B1}" dt="2021-11-02T07:42:28.524" v="240" actId="20577"/>
          <ac:graphicFrameMkLst>
            <pc:docMk/>
            <pc:sldMk cId="3669850236" sldId="568"/>
            <ac:graphicFrameMk id="3" creationId="{D5FAC7BF-730B-4FBD-A9CB-D86DD08209A6}"/>
          </ac:graphicFrameMkLst>
        </pc:graphicFrameChg>
      </pc:sldChg>
      <pc:sldChg chg="add">
        <pc:chgData name="Tom Aalto" userId="6cb11f1d-33a8-4803-a858-41f9fd0d85fa" providerId="ADAL" clId="{53CFC0D0-FF40-45CE-B14B-DD76D284B0B1}" dt="2021-11-02T07:33:35.170" v="40"/>
        <pc:sldMkLst>
          <pc:docMk/>
          <pc:sldMk cId="1838785210" sldId="571"/>
        </pc:sldMkLst>
      </pc:sldChg>
    </pc:docChg>
  </pc:docChgLst>
  <pc:docChgLst>
    <pc:chgData name="Jani Henriksson" userId="0d0adcaf-f42c-41c8-bd4a-5655aa551459" providerId="ADAL" clId="{92535C59-8D55-4525-858A-5F6CD603EA49}"/>
    <pc:docChg chg="custSel modSld">
      <pc:chgData name="Jani Henriksson" userId="0d0adcaf-f42c-41c8-bd4a-5655aa551459" providerId="ADAL" clId="{92535C59-8D55-4525-858A-5F6CD603EA49}" dt="2021-11-05T12:30:49.708" v="29" actId="14100"/>
      <pc:docMkLst>
        <pc:docMk/>
      </pc:docMkLst>
      <pc:sldChg chg="addSp modSp mod">
        <pc:chgData name="Jani Henriksson" userId="0d0adcaf-f42c-41c8-bd4a-5655aa551459" providerId="ADAL" clId="{92535C59-8D55-4525-858A-5F6CD603EA49}" dt="2021-11-05T12:28:20.182" v="2" actId="1076"/>
        <pc:sldMkLst>
          <pc:docMk/>
          <pc:sldMk cId="4266969916" sldId="560"/>
        </pc:sldMkLst>
        <pc:picChg chg="add mod">
          <ac:chgData name="Jani Henriksson" userId="0d0adcaf-f42c-41c8-bd4a-5655aa551459" providerId="ADAL" clId="{92535C59-8D55-4525-858A-5F6CD603EA49}" dt="2021-11-05T12:28:20.182" v="2" actId="1076"/>
          <ac:picMkLst>
            <pc:docMk/>
            <pc:sldMk cId="4266969916" sldId="560"/>
            <ac:picMk id="7" creationId="{76B284A1-928F-4A66-983A-686FC3B33282}"/>
          </ac:picMkLst>
        </pc:picChg>
      </pc:sldChg>
      <pc:sldChg chg="addSp delSp modSp mod">
        <pc:chgData name="Jani Henriksson" userId="0d0adcaf-f42c-41c8-bd4a-5655aa551459" providerId="ADAL" clId="{92535C59-8D55-4525-858A-5F6CD603EA49}" dt="2021-11-05T12:30:35.094" v="26" actId="14100"/>
        <pc:sldMkLst>
          <pc:docMk/>
          <pc:sldMk cId="2296313151" sldId="561"/>
        </pc:sldMkLst>
        <pc:picChg chg="add mod">
          <ac:chgData name="Jani Henriksson" userId="0d0adcaf-f42c-41c8-bd4a-5655aa551459" providerId="ADAL" clId="{92535C59-8D55-4525-858A-5F6CD603EA49}" dt="2021-11-05T12:30:30.668" v="25" actId="14100"/>
          <ac:picMkLst>
            <pc:docMk/>
            <pc:sldMk cId="2296313151" sldId="561"/>
            <ac:picMk id="7" creationId="{7D08444A-4770-48BE-A75C-DFDE2FF0058D}"/>
          </ac:picMkLst>
        </pc:picChg>
        <pc:picChg chg="add del mod">
          <ac:chgData name="Jani Henriksson" userId="0d0adcaf-f42c-41c8-bd4a-5655aa551459" providerId="ADAL" clId="{92535C59-8D55-4525-858A-5F6CD603EA49}" dt="2021-11-05T12:29:28.487" v="16" actId="478"/>
          <ac:picMkLst>
            <pc:docMk/>
            <pc:sldMk cId="2296313151" sldId="561"/>
            <ac:picMk id="8" creationId="{80323081-0A48-4299-B1E5-A505EE4A2F3C}"/>
          </ac:picMkLst>
        </pc:picChg>
        <pc:picChg chg="add del mod">
          <ac:chgData name="Jani Henriksson" userId="0d0adcaf-f42c-41c8-bd4a-5655aa551459" providerId="ADAL" clId="{92535C59-8D55-4525-858A-5F6CD603EA49}" dt="2021-11-05T12:30:22.900" v="22" actId="478"/>
          <ac:picMkLst>
            <pc:docMk/>
            <pc:sldMk cId="2296313151" sldId="561"/>
            <ac:picMk id="10" creationId="{B8027DED-A794-4146-9B98-4C03C4688F4C}"/>
          </ac:picMkLst>
        </pc:picChg>
        <pc:picChg chg="add mod">
          <ac:chgData name="Jani Henriksson" userId="0d0adcaf-f42c-41c8-bd4a-5655aa551459" providerId="ADAL" clId="{92535C59-8D55-4525-858A-5F6CD603EA49}" dt="2021-11-05T12:30:35.094" v="26" actId="14100"/>
          <ac:picMkLst>
            <pc:docMk/>
            <pc:sldMk cId="2296313151" sldId="561"/>
            <ac:picMk id="12" creationId="{7359D2F1-48DC-494E-81D1-55E4EEF7C801}"/>
          </ac:picMkLst>
        </pc:picChg>
      </pc:sldChg>
      <pc:sldChg chg="addSp delSp modSp mod">
        <pc:chgData name="Jani Henriksson" userId="0d0adcaf-f42c-41c8-bd4a-5655aa551459" providerId="ADAL" clId="{92535C59-8D55-4525-858A-5F6CD603EA49}" dt="2021-11-05T12:30:49.708" v="29" actId="14100"/>
        <pc:sldMkLst>
          <pc:docMk/>
          <pc:sldMk cId="599393100" sldId="562"/>
        </pc:sldMkLst>
        <pc:picChg chg="add mod">
          <ac:chgData name="Jani Henriksson" userId="0d0adcaf-f42c-41c8-bd4a-5655aa551459" providerId="ADAL" clId="{92535C59-8D55-4525-858A-5F6CD603EA49}" dt="2021-11-05T12:29:01.704" v="10" actId="1076"/>
          <ac:picMkLst>
            <pc:docMk/>
            <pc:sldMk cId="599393100" sldId="562"/>
            <ac:picMk id="7" creationId="{ADE2BE01-8283-43B3-82A2-DC0178671E55}"/>
          </ac:picMkLst>
        </pc:picChg>
        <pc:picChg chg="add del mod">
          <ac:chgData name="Jani Henriksson" userId="0d0adcaf-f42c-41c8-bd4a-5655aa551459" providerId="ADAL" clId="{92535C59-8D55-4525-858A-5F6CD603EA49}" dt="2021-11-05T12:29:18.464" v="14" actId="21"/>
          <ac:picMkLst>
            <pc:docMk/>
            <pc:sldMk cId="599393100" sldId="562"/>
            <ac:picMk id="9" creationId="{48412DE1-8709-4E66-9604-45F767108B11}"/>
          </ac:picMkLst>
        </pc:picChg>
        <pc:picChg chg="add mod">
          <ac:chgData name="Jani Henriksson" userId="0d0adcaf-f42c-41c8-bd4a-5655aa551459" providerId="ADAL" clId="{92535C59-8D55-4525-858A-5F6CD603EA49}" dt="2021-11-05T12:30:49.708" v="29" actId="14100"/>
          <ac:picMkLst>
            <pc:docMk/>
            <pc:sldMk cId="599393100" sldId="562"/>
            <ac:picMk id="11" creationId="{FD13D190-FFF2-4C6A-96E8-F5E4C430A688}"/>
          </ac:picMkLst>
        </pc:picChg>
      </pc:sldChg>
    </pc:docChg>
  </pc:docChgLst>
  <pc:docChgLst>
    <pc:chgData name="Jari Jokinen" userId="S::jari.jokinen_netum.fi#ext#@tampereenseutu.onmicrosoft.com::d1b89fed-8408-4c45-b511-018b4001cf51" providerId="AD" clId="Web-{148C4162-3998-4C43-B36A-772F7CDB5D5A}"/>
    <pc:docChg chg="modSld">
      <pc:chgData name="Jari Jokinen" userId="S::jari.jokinen_netum.fi#ext#@tampereenseutu.onmicrosoft.com::d1b89fed-8408-4c45-b511-018b4001cf51" providerId="AD" clId="Web-{148C4162-3998-4C43-B36A-772F7CDB5D5A}" dt="2021-11-04T11:07:42.657" v="0" actId="1076"/>
      <pc:docMkLst>
        <pc:docMk/>
      </pc:docMkLst>
      <pc:sldChg chg="modSp">
        <pc:chgData name="Jari Jokinen" userId="S::jari.jokinen_netum.fi#ext#@tampereenseutu.onmicrosoft.com::d1b89fed-8408-4c45-b511-018b4001cf51" providerId="AD" clId="Web-{148C4162-3998-4C43-B36A-772F7CDB5D5A}" dt="2021-11-04T11:07:42.657" v="0" actId="1076"/>
        <pc:sldMkLst>
          <pc:docMk/>
          <pc:sldMk cId="4190489926" sldId="319"/>
        </pc:sldMkLst>
        <pc:spChg chg="mod">
          <ac:chgData name="Jari Jokinen" userId="S::jari.jokinen_netum.fi#ext#@tampereenseutu.onmicrosoft.com::d1b89fed-8408-4c45-b511-018b4001cf51" providerId="AD" clId="Web-{148C4162-3998-4C43-B36A-772F7CDB5D5A}" dt="2021-11-04T11:07:42.657" v="0" actId="1076"/>
          <ac:spMkLst>
            <pc:docMk/>
            <pc:sldMk cId="4190489926" sldId="319"/>
            <ac:spMk id="2" creationId="{25373459-488F-4A99-A298-4D18B6FB4784}"/>
          </ac:spMkLst>
        </pc:spChg>
      </pc:sldChg>
    </pc:docChg>
  </pc:docChgLst>
  <pc:docChgLst>
    <pc:chgData name="Jari Jokinen" userId="87bbcf46-7920-4cd9-bb0e-6c98013f1698" providerId="ADAL" clId="{CAA1517F-329D-42D6-83E6-79B2567667B1}"/>
    <pc:docChg chg="addSld delSld modSld">
      <pc:chgData name="Jari Jokinen" userId="87bbcf46-7920-4cd9-bb0e-6c98013f1698" providerId="ADAL" clId="{CAA1517F-329D-42D6-83E6-79B2567667B1}" dt="2021-10-11T10:39:24.151" v="6" actId="20577"/>
      <pc:docMkLst>
        <pc:docMk/>
      </pc:docMkLst>
      <pc:sldChg chg="del">
        <pc:chgData name="Jari Jokinen" userId="87bbcf46-7920-4cd9-bb0e-6c98013f1698" providerId="ADAL" clId="{CAA1517F-329D-42D6-83E6-79B2567667B1}" dt="2021-10-11T10:35:59.341" v="1" actId="47"/>
        <pc:sldMkLst>
          <pc:docMk/>
          <pc:sldMk cId="2053783851" sldId="257"/>
        </pc:sldMkLst>
      </pc:sldChg>
      <pc:sldChg chg="del">
        <pc:chgData name="Jari Jokinen" userId="87bbcf46-7920-4cd9-bb0e-6c98013f1698" providerId="ADAL" clId="{CAA1517F-329D-42D6-83E6-79B2567667B1}" dt="2021-10-11T10:37:59.556" v="3" actId="47"/>
        <pc:sldMkLst>
          <pc:docMk/>
          <pc:sldMk cId="967102884" sldId="260"/>
        </pc:sldMkLst>
      </pc:sldChg>
      <pc:sldChg chg="del">
        <pc:chgData name="Jari Jokinen" userId="87bbcf46-7920-4cd9-bb0e-6c98013f1698" providerId="ADAL" clId="{CAA1517F-329D-42D6-83E6-79B2567667B1}" dt="2021-10-11T10:38:24.444" v="5" actId="47"/>
        <pc:sldMkLst>
          <pc:docMk/>
          <pc:sldMk cId="1175138804" sldId="567"/>
        </pc:sldMkLst>
      </pc:sldChg>
      <pc:sldChg chg="add">
        <pc:chgData name="Jari Jokinen" userId="87bbcf46-7920-4cd9-bb0e-6c98013f1698" providerId="ADAL" clId="{CAA1517F-329D-42D6-83E6-79B2567667B1}" dt="2021-10-11T10:35:55.031" v="0"/>
        <pc:sldMkLst>
          <pc:docMk/>
          <pc:sldMk cId="3669850236" sldId="568"/>
        </pc:sldMkLst>
      </pc:sldChg>
      <pc:sldChg chg="add">
        <pc:chgData name="Jari Jokinen" userId="87bbcf46-7920-4cd9-bb0e-6c98013f1698" providerId="ADAL" clId="{CAA1517F-329D-42D6-83E6-79B2567667B1}" dt="2021-10-11T10:37:57.113" v="2"/>
        <pc:sldMkLst>
          <pc:docMk/>
          <pc:sldMk cId="3179891708" sldId="569"/>
        </pc:sldMkLst>
      </pc:sldChg>
      <pc:sldChg chg="modSp add mod">
        <pc:chgData name="Jari Jokinen" userId="87bbcf46-7920-4cd9-bb0e-6c98013f1698" providerId="ADAL" clId="{CAA1517F-329D-42D6-83E6-79B2567667B1}" dt="2021-10-11T10:39:24.151" v="6" actId="20577"/>
        <pc:sldMkLst>
          <pc:docMk/>
          <pc:sldMk cId="261463779" sldId="570"/>
        </pc:sldMkLst>
        <pc:spChg chg="mod">
          <ac:chgData name="Jari Jokinen" userId="87bbcf46-7920-4cd9-bb0e-6c98013f1698" providerId="ADAL" clId="{CAA1517F-329D-42D6-83E6-79B2567667B1}" dt="2021-10-11T10:39:24.151" v="6" actId="20577"/>
          <ac:spMkLst>
            <pc:docMk/>
            <pc:sldMk cId="261463779" sldId="570"/>
            <ac:spMk id="11" creationId="{8533079C-5CE1-42E2-9F3D-7668CC3CD4C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>
            <a:extLst>
              <a:ext uri="{FF2B5EF4-FFF2-40B4-BE49-F238E27FC236}">
                <a16:creationId xmlns:a16="http://schemas.microsoft.com/office/drawing/2014/main" id="{33DAE404-DD2B-4DE5-B0CE-992ED5713C2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FC15FA0B-E055-434F-9E11-CCA88C7883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2137A-EBCB-49EC-9734-26FC45E32E86}" type="datetimeFigureOut">
              <a:rPr lang="fi-FI" smtClean="0"/>
              <a:t>5.11.2021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988F5078-AF5B-496C-93A1-3CA8AC44E7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542F74D-8F19-4A29-8457-0C7AB1C560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CCB98-25CB-4FD0-B2B3-A73A24D4DE4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5554372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CCC1C-3D33-4DD6-9439-6415BA8504E7}" type="datetimeFigureOut">
              <a:rPr lang="fi-FI" smtClean="0"/>
              <a:t>5.11.2021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9F7F8-48A1-4863-ABF0-01A9D479BFD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822017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94B831-DB3A-C444-A46A-82F5B0D537F8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i-FI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28EFCACD-B607-4D16-B386-125E3C8D27B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46693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>
                <a:cs typeface="Calibri"/>
              </a:rPr>
              <a:t>oivallat miten ja mihin asioihin kannattaa seuraavaksi panostaa tiedolla johtamisen alueella</a:t>
            </a:r>
          </a:p>
          <a:p>
            <a:endParaRPr lang="fi-FI">
              <a:cs typeface="Calibri"/>
            </a:endParaRPr>
          </a:p>
          <a:p>
            <a:r>
              <a:rPr lang="fi-FI">
                <a:cs typeface="Calibri"/>
              </a:rPr>
              <a:t>Auttaa osallistujia määrittämään, mitä konkreettisesti tavoitellaan ja kuvaamaan tarpeita tasolla, joka auttaa toiminnan kehittämisessä</a:t>
            </a:r>
          </a:p>
          <a:p>
            <a:r>
              <a:rPr lang="fi-FI">
                <a:cs typeface="Calibri"/>
              </a:rPr>
              <a:t>Auttaa miettimään miten vaikuttavuutta tiedolla johtamisen saralla voidaan lisätä</a:t>
            </a:r>
          </a:p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9F7F8-48A1-4863-ABF0-01A9D479BFD7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34497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39850"/>
            <a:r>
              <a:rPr lang="fi-FI" sz="1200" dirty="0"/>
              <a:t>10 min:	Esittäytymiset (Miro-harjoituksena: oppimisen tavoite)</a:t>
            </a:r>
          </a:p>
          <a:p>
            <a:pPr defTabSz="1339850"/>
            <a:r>
              <a:rPr lang="fi-FI" sz="1200" dirty="0"/>
              <a:t>5 min:	Koulutuksen tavoitteen esittely</a:t>
            </a:r>
            <a:endParaRPr lang="fi-FI" sz="1200" dirty="0">
              <a:cs typeface="Calibri"/>
            </a:endParaRPr>
          </a:p>
          <a:p>
            <a:pPr defTabSz="1339850"/>
            <a:r>
              <a:rPr lang="fi-FI" sz="1200" dirty="0"/>
              <a:t>15 min:	Mitä tiedolla johtaminen on (PPT-esitys)</a:t>
            </a:r>
            <a:endParaRPr lang="fi-FI" sz="1200" dirty="0">
              <a:cs typeface="Calibri"/>
            </a:endParaRPr>
          </a:p>
          <a:p>
            <a:pPr defTabSz="1339850"/>
            <a:r>
              <a:rPr lang="fi-FI" sz="1200" dirty="0"/>
              <a:t>20 min:	Ohjattu harjoitus – Tiedolla johtamisen nykytila omassa toiminnassa </a:t>
            </a:r>
            <a:r>
              <a:rPr lang="fi-FI" sz="1200"/>
              <a:t>strategisesta näkökulmasta</a:t>
            </a:r>
            <a:br>
              <a:rPr lang="fi-FI" sz="1200"/>
            </a:br>
            <a:r>
              <a:rPr lang="fi-FI" sz="1200"/>
              <a:t>https://miro.com/app/board/o9J_lmFAj9I=/?invite_link_id=532505432474</a:t>
            </a:r>
          </a:p>
          <a:p>
            <a:pPr defTabSz="1339850"/>
            <a:br>
              <a:rPr lang="fi-FI" sz="1200"/>
            </a:br>
            <a:br>
              <a:rPr lang="fi-FI" sz="1200"/>
            </a:br>
            <a:r>
              <a:rPr lang="fi-FI" sz="1200"/>
              <a:t>5 </a:t>
            </a:r>
            <a:r>
              <a:rPr lang="fi-FI" sz="1200" dirty="0"/>
              <a:t>min tauko</a:t>
            </a:r>
            <a:endParaRPr lang="fi-FI" sz="1200" dirty="0">
              <a:cs typeface="Calibri"/>
            </a:endParaRPr>
          </a:p>
          <a:p>
            <a:pPr marL="0" marR="0" lvl="0" indent="0" algn="l" defTabSz="13398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200" dirty="0"/>
              <a:t>10min:	Harjoituksen tulosten purku</a:t>
            </a:r>
            <a:endParaRPr lang="fi-FI" sz="1200" dirty="0">
              <a:cs typeface="Calibri"/>
            </a:endParaRPr>
          </a:p>
          <a:p>
            <a:pPr defTabSz="1339850"/>
            <a:r>
              <a:rPr lang="fi-FI" sz="1200" dirty="0"/>
              <a:t>15 min:	Harjoitusten tulosten vertailu Tampereen tiedolla johtamisen kyselyn havaintoihin </a:t>
            </a:r>
            <a:br>
              <a:rPr lang="fi-FI" sz="1200" dirty="0"/>
            </a:br>
            <a:r>
              <a:rPr lang="fi-FI" sz="1200" dirty="0"/>
              <a:t>	+ keskustelu tulevaisuuden linjauksista / tavoitetilasta (strateginen näkökulma)</a:t>
            </a:r>
            <a:endParaRPr lang="fi-FI" sz="1200" dirty="0">
              <a:cs typeface="Calibri"/>
            </a:endParaRPr>
          </a:p>
          <a:p>
            <a:pPr defTabSz="1339850"/>
            <a:r>
              <a:rPr lang="fi-FI" sz="1200" dirty="0"/>
              <a:t>15 min:	</a:t>
            </a:r>
            <a:r>
              <a:rPr lang="fi-FI" dirty="0"/>
              <a:t>Case-esimerkki:</a:t>
            </a:r>
            <a:r>
              <a:rPr lang="fi-FI" sz="1200" dirty="0"/>
              <a:t> </a:t>
            </a:r>
            <a:r>
              <a:rPr lang="fi-FI" dirty="0"/>
              <a:t>Asiakkaan matka palveluprosessissa – miten matkaa voidaan mitata</a:t>
            </a:r>
            <a:endParaRPr lang="fi-FI" sz="1200" dirty="0">
              <a:cs typeface="Calibri"/>
            </a:endParaRPr>
          </a:p>
          <a:p>
            <a:pPr defTabSz="1339850"/>
            <a:r>
              <a:rPr lang="fi-FI" sz="1200" dirty="0"/>
              <a:t>15 min:	Kokemuksia tiedolla johtamisesta Kuopion kaupungin työllisyyspalveluissa</a:t>
            </a:r>
            <a:endParaRPr lang="fi-FI" sz="1200" dirty="0">
              <a:cs typeface="Calibri"/>
            </a:endParaRPr>
          </a:p>
          <a:p>
            <a:pPr defTabSz="1339850"/>
            <a:r>
              <a:rPr lang="fi-FI" sz="1200" dirty="0"/>
              <a:t>10 min:</a:t>
            </a:r>
            <a:r>
              <a:rPr lang="fi-FI" dirty="0"/>
              <a:t>  </a:t>
            </a:r>
            <a:r>
              <a:rPr lang="fi-FI" sz="1200" dirty="0"/>
              <a:t> Yhteenveto ja tilaisuuden päätös</a:t>
            </a:r>
            <a:endParaRPr lang="fi-FI" dirty="0">
              <a:cs typeface="Calibri"/>
            </a:endParaRPr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9F7F8-48A1-4863-ABF0-01A9D479BFD7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7525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marR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i-FI" sz="1800">
                <a:effectLst/>
                <a:latin typeface="Calibri" panose="020F0502020204030204" pitchFamily="34" charset="0"/>
              </a:rPr>
              <a:t>Tiedolla johtamista kannattaa edistää ensisijaisesti niillä osa-alueilla, joilla on valmiina kyvykkyydet riittävän hyvällä tasolla.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i-FI" sz="1800">
                <a:effectLst/>
                <a:latin typeface="Calibri" panose="020F0502020204030204" pitchFamily="34" charset="0"/>
              </a:rPr>
              <a:t>Mittariston rakentaminen aloitetaan saatavilla olevan tiedon pohjlata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fi-FI" sz="1800">
                <a:effectLst/>
                <a:latin typeface="Calibri" panose="020F0502020204030204" pitchFamily="34" charset="0"/>
              </a:rPr>
              <a:t>Tunnistetaan myös muut mittauskohteet -&gt; osataan ottaa huomioon tiedolla johtamisen tarpeet jatkossa, kun järjestelmiä kehitetään</a:t>
            </a:r>
          </a:p>
          <a:p>
            <a:pPr marL="285750" marR="0" indent="-28575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fi-FI" sz="1800">
              <a:effectLst/>
              <a:latin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fi-FI" sz="1800">
                <a:effectLst/>
                <a:latin typeface="Calibri" panose="020F0502020204030204" pitchFamily="34" charset="0"/>
              </a:rPr>
              <a:t>Kokonaisarkkitehtuurin kuvaus (erityisesti sen tietoarkkitehtuuri –osuus) auttaa sopivein lähdetietojen paikallistamisessa/tunnistamisessa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i-FI" sz="1800">
                <a:effectLst/>
                <a:latin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i-FI" sz="1800">
                <a:effectLst/>
                <a:latin typeface="Calibri" panose="020F0502020204030204" pitchFamily="34" charset="0"/>
              </a:rPr>
              <a:t>Kokonaisarkkitehtuuri tai ainakin tietoarkkitehtuurin osa siitä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i-FI" sz="1800">
                <a:effectLst/>
                <a:latin typeface="Calibri" panose="020F0502020204030204" pitchFamily="34" charset="0"/>
              </a:rPr>
              <a:t>-&gt; jotta saa kokonaiskuvan tiedoista, joita voi hyödyntää</a:t>
            </a:r>
          </a:p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9F7F8-48A1-4863-ABF0-01A9D479BFD7}" type="slidenum">
              <a:rPr lang="fi-FI" smtClean="0"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27648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1200"/>
              <a:t>Henkilöstö hyödyntää tietoa sujuvasti ja osaa tarvittaessa</a:t>
            </a:r>
            <a:r>
              <a:rPr lang="fi-FI" sz="1200">
                <a:solidFill>
                  <a:srgbClr val="FF0000"/>
                </a:solidFill>
              </a:rPr>
              <a:t> </a:t>
            </a:r>
            <a:r>
              <a:rPr lang="fi-FI" sz="1200"/>
              <a:t>vaatia tietoja päätösten tueksi/taustalle</a:t>
            </a:r>
            <a:endParaRPr lang="fi-FI" sz="1200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1200"/>
              <a:t>Tietojen tuottajat tuottavat reaaliaikaista tietoa ja kuvaavia mittareita</a:t>
            </a:r>
            <a:endParaRPr lang="fi-FI" sz="1200">
              <a:cs typeface="Calibri" panose="020F05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1200"/>
              <a:t>Johtajisto tekee päätöksiä, jotka perustuvat oikeaan ja luotettavaan tietoon</a:t>
            </a:r>
            <a:endParaRPr lang="fi-FI" sz="1200">
              <a:cs typeface="Calibri" panose="020F05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1200"/>
              <a:t>Tiedoilla ja mittareilla on omistajat ja suunniteltu elinkaari/kehityskaari</a:t>
            </a:r>
            <a:endParaRPr lang="fi-FI" sz="1200">
              <a:cs typeface="Calibri" panose="020F05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1200"/>
              <a:t>Datan hyödyntämiseen on selkeät ohjeet ja pelisäännöt</a:t>
            </a:r>
            <a:endParaRPr lang="fi-FI" sz="1200">
              <a:cs typeface="Calibri" panose="020F05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1200"/>
              <a:t>Tietoja vaihdetaan kumppaneiden kanssa ja hyödynnetään yhdessä</a:t>
            </a:r>
            <a:endParaRPr lang="fi-FI" sz="1200">
              <a:cs typeface="Calibri" panose="020F0502020204030204"/>
            </a:endParaRPr>
          </a:p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9F7F8-48A1-4863-ABF0-01A9D479BFD7}" type="slidenum">
              <a:rPr lang="fi-FI" smtClean="0"/>
              <a:t>18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29181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39850"/>
            <a:r>
              <a:rPr lang="fi-FI" sz="1200"/>
              <a:t>10 min:	Esittäytymiset (Miro-harjoituksena: oppimisen tavoite)</a:t>
            </a:r>
          </a:p>
          <a:p>
            <a:pPr defTabSz="1339850"/>
            <a:r>
              <a:rPr lang="fi-FI" sz="1200"/>
              <a:t>5 min:	Koulutuksen tavoitteen esittely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15 min:	Mitä tiedolla johtaminen on (PPT-esitys)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20 min:	Ohjattu harjoitus – Tiedolla johtamisen nykytila omassa toiminnassa strategisesta näkökulmasta</a:t>
            </a:r>
            <a:br>
              <a:rPr lang="fi-FI" sz="1200"/>
            </a:br>
            <a:r>
              <a:rPr lang="fi-FI" sz="1200"/>
              <a:t>	(Miro:ssa taulukkona n. 5x4 kriteerit, jonne laput ja kommentit)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5 min tauko</a:t>
            </a:r>
            <a:endParaRPr lang="fi-FI" sz="1200">
              <a:cs typeface="Calibri"/>
            </a:endParaRPr>
          </a:p>
          <a:p>
            <a:pPr marL="0" marR="0" lvl="0" indent="0" algn="l" defTabSz="13398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200"/>
              <a:t>10min:	Harjoituksen tulosten purku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15 min:	Harjoitusten tulosten vertailu Tampereen tiedolla johtamisen kyselyn havaintoihin </a:t>
            </a:r>
            <a:br>
              <a:rPr lang="fi-FI" sz="1200"/>
            </a:br>
            <a:r>
              <a:rPr lang="fi-FI" sz="1200"/>
              <a:t>	+ keskustelu tulevaisuuden linjauksista / tavoitetilasta (strateginen näkökulma)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15 min:	</a:t>
            </a:r>
            <a:r>
              <a:rPr lang="fi-FI"/>
              <a:t>Case-esimerkki:</a:t>
            </a:r>
            <a:r>
              <a:rPr lang="fi-FI" sz="1200"/>
              <a:t> </a:t>
            </a:r>
            <a:r>
              <a:rPr lang="fi-FI"/>
              <a:t>Asiakkaan matka palveluprosessissa – miten matkaa voidaan mitata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15 min:	Kokemuksia tiedolla johtamisesta Kuopion kaupungin työllisyyspalveluissa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10 min:</a:t>
            </a:r>
            <a:r>
              <a:rPr lang="fi-FI"/>
              <a:t>  </a:t>
            </a:r>
            <a:r>
              <a:rPr lang="fi-FI" sz="1200"/>
              <a:t> Yhteenveto ja tilaisuuden päätös</a:t>
            </a:r>
            <a:endParaRPr lang="fi-FI">
              <a:cs typeface="Calibri"/>
            </a:endParaRPr>
          </a:p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9F7F8-48A1-4863-ABF0-01A9D479BFD7}" type="slidenum">
              <a:rPr lang="fi-FI" smtClean="0"/>
              <a:t>22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2484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9F7F8-48A1-4863-ABF0-01A9D479BFD7}" type="slidenum">
              <a:rPr lang="fi-FI" smtClean="0"/>
              <a:t>33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86554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9F7F8-48A1-4863-ABF0-01A9D479BFD7}" type="slidenum">
              <a:rPr lang="fi-FI" smtClean="0"/>
              <a:t>35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58431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339850"/>
            <a:r>
              <a:rPr lang="fi-FI" sz="1200"/>
              <a:t>10 min:	Esittäytymiset (Miro-harjoituksena: oppimisen tavoite)</a:t>
            </a:r>
          </a:p>
          <a:p>
            <a:pPr defTabSz="1339850"/>
            <a:r>
              <a:rPr lang="fi-FI" sz="1200"/>
              <a:t>5 min:	Koulutuksen tavoitteen esittely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15 min:	Mitä tiedolla johtaminen on (PPT-esitys)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20 min:	Ohjattu harjoitus – Tiedolla johtamisen nykytila omassa toiminnassa strategisesta näkökulmasta</a:t>
            </a:r>
            <a:br>
              <a:rPr lang="fi-FI" sz="1200"/>
            </a:br>
            <a:r>
              <a:rPr lang="fi-FI" sz="1200"/>
              <a:t>	(Miro:ssa taulukkona n. 5x4 kriteerit, jonne laput ja kommentit)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5 min tauko</a:t>
            </a:r>
            <a:endParaRPr lang="fi-FI" sz="1200">
              <a:cs typeface="Calibri"/>
            </a:endParaRPr>
          </a:p>
          <a:p>
            <a:pPr marL="0" marR="0" lvl="0" indent="0" algn="l" defTabSz="13398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200"/>
              <a:t>10min:	Harjoituksen tulosten purku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15 min:	Harjoitusten tulosten vertailu Tampereen tiedolla johtamisen kyselyn havaintoihin </a:t>
            </a:r>
            <a:br>
              <a:rPr lang="fi-FI" sz="1200"/>
            </a:br>
            <a:r>
              <a:rPr lang="fi-FI" sz="1200"/>
              <a:t>	+ keskustelu tulevaisuuden linjauksista / tavoitetilasta (strateginen näkökulma)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15 min:	</a:t>
            </a:r>
            <a:r>
              <a:rPr lang="fi-FI"/>
              <a:t>Case-esimerkki:</a:t>
            </a:r>
            <a:r>
              <a:rPr lang="fi-FI" sz="1200"/>
              <a:t> </a:t>
            </a:r>
            <a:r>
              <a:rPr lang="fi-FI"/>
              <a:t>Asiakkaan matka palveluprosessissa – miten matkaa voidaan mitata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15 min:	Kokemuksia tiedolla johtamisesta Kuopion kaupungin työllisyyspalveluissa</a:t>
            </a:r>
            <a:endParaRPr lang="fi-FI" sz="1200">
              <a:cs typeface="Calibri"/>
            </a:endParaRPr>
          </a:p>
          <a:p>
            <a:pPr defTabSz="1339850"/>
            <a:r>
              <a:rPr lang="fi-FI" sz="1200"/>
              <a:t>10 min:</a:t>
            </a:r>
            <a:r>
              <a:rPr lang="fi-FI"/>
              <a:t>  </a:t>
            </a:r>
            <a:r>
              <a:rPr lang="fi-FI" sz="1200"/>
              <a:t> Yhteenveto ja tilaisuuden päätös</a:t>
            </a:r>
            <a:endParaRPr lang="fi-FI">
              <a:cs typeface="Calibri"/>
            </a:endParaRPr>
          </a:p>
          <a:p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99F7F8-48A1-4863-ABF0-01A9D479BFD7}" type="slidenum">
              <a:rPr lang="fi-FI" smtClean="0"/>
              <a:t>42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74597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tsikko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7035436-5929-2E40-834E-F6CEBAD568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273039" y="1876516"/>
            <a:ext cx="7679255" cy="1068736"/>
          </a:xfrm>
          <a:solidFill>
            <a:schemeClr val="accent3"/>
          </a:solidFill>
          <a:effectLst/>
        </p:spPr>
        <p:txBody>
          <a:bodyPr wrap="none" lIns="360000" tIns="72000" rIns="360000" bIns="72000" anchor="ctr">
            <a:spAutoFit/>
          </a:bodyPr>
          <a:lstStyle>
            <a:lvl1pPr algn="ctr">
              <a:lnSpc>
                <a:spcPct val="100000"/>
              </a:lnSpc>
              <a:defRPr sz="6000"/>
            </a:lvl1pPr>
          </a:lstStyle>
          <a:p>
            <a:r>
              <a:rPr lang="fi-FI"/>
              <a:t>KANSISIVUN OTSIKKO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45E5D94-A1C7-924B-BDE8-CA503E9556E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42913" y="3053382"/>
            <a:ext cx="9539507" cy="976403"/>
          </a:xfrm>
          <a:solidFill>
            <a:schemeClr val="accent3"/>
          </a:solidFill>
          <a:effectLst/>
        </p:spPr>
        <p:txBody>
          <a:bodyPr wrap="none" lIns="360000" tIns="72000" rIns="360000" bIns="72000" anchor="ctr">
            <a:spAutoFit/>
          </a:bodyPr>
          <a:lstStyle>
            <a:lvl1pPr marL="0" indent="0">
              <a:buNone/>
              <a:defRPr sz="6000" b="1"/>
            </a:lvl1pPr>
          </a:lstStyle>
          <a:p>
            <a:r>
              <a:rPr lang="fi-FI"/>
              <a:t>CALIBRI BOLD 60, VERSAALI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D24114FA-9876-9349-B8B5-3E39DB3B0E0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768575" y="4304236"/>
            <a:ext cx="6688183" cy="10032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Lisätietoa tähän </a:t>
            </a:r>
            <a:r>
              <a:rPr lang="fi-FI" err="1"/>
              <a:t>Calibri</a:t>
            </a:r>
            <a:r>
              <a:rPr lang="fi-FI"/>
              <a:t> </a:t>
            </a:r>
            <a:r>
              <a:rPr lang="fi-FI" err="1"/>
              <a:t>Regular</a:t>
            </a:r>
            <a:r>
              <a:rPr lang="fi-FI"/>
              <a:t> 26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241E846E-185C-F04A-9893-6A12CDEC9F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98116" y="5421310"/>
            <a:ext cx="4229100" cy="593725"/>
          </a:xfrm>
          <a:effectLst>
            <a:outerShdw blurRad="50800" dist="38100" dir="2700000" algn="tl" rotWithShape="0">
              <a:prstClr val="black">
                <a:alpha val="58000"/>
              </a:prstClr>
            </a:outerShdw>
          </a:effectLst>
        </p:spPr>
        <p:txBody>
          <a:bodyPr>
            <a:noAutofit/>
          </a:bodyPr>
          <a:lstStyle>
            <a:lvl1pPr marL="0" indent="0">
              <a:buNone/>
              <a:defRPr sz="2000"/>
            </a:lvl1pPr>
          </a:lstStyle>
          <a:p>
            <a:r>
              <a:rPr lang="fi-FI"/>
              <a:t>Etunimi Sukunimi, Titteli, pvm</a:t>
            </a:r>
          </a:p>
        </p:txBody>
      </p:sp>
    </p:spTree>
    <p:extLst>
      <p:ext uri="{BB962C8B-B14F-4D97-AF65-F5344CB8AC3E}">
        <p14:creationId xmlns:p14="http://schemas.microsoft.com/office/powerpoint/2010/main" val="353914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äliotsikko (harma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>
            <a:extLst>
              <a:ext uri="{FF2B5EF4-FFF2-40B4-BE49-F238E27FC236}">
                <a16:creationId xmlns:a16="http://schemas.microsoft.com/office/drawing/2014/main" id="{C2CF3984-6964-4F04-9F75-27D4B4A2417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E3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B14F7985-6155-44D4-8FEB-037060ECF3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3983" y="2286764"/>
            <a:ext cx="9964033" cy="156403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VÄLIOTSIKKO LOREM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9433E452-9499-43B8-9B63-13CB49E303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AE462D9-D36F-494D-99EE-C7ED00861CAB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7CB949CD-6C7B-4DF3-B09C-A63EE2C84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9873" y="6226231"/>
            <a:ext cx="3166947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i-FI"/>
              <a:t>Etunimi Sukunimi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4C1335F8-A2FC-4642-A654-3686A60603C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164683" y="6224425"/>
            <a:ext cx="82519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9BFA13F-9454-4493-88C3-E7409431BAB4}" type="datetimeFigureOut">
              <a:rPr lang="fi-FI" smtClean="0"/>
              <a:pPr/>
              <a:t>5.11.2021</a:t>
            </a:fld>
            <a:endParaRPr lang="fi-FI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3A03FBB-DA5F-4841-B759-E3BF015F17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3564" y="6296581"/>
            <a:ext cx="816866" cy="563881"/>
          </a:xfrm>
          <a:prstGeom prst="rect">
            <a:avLst/>
          </a:prstGeom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7A881160-146E-43DA-A73C-A5DF8CA32336}"/>
              </a:ext>
            </a:extLst>
          </p:cNvPr>
          <p:cNvSpPr txBox="1"/>
          <p:nvPr userDrawn="1"/>
        </p:nvSpPr>
        <p:spPr>
          <a:xfrm>
            <a:off x="330200" y="6224425"/>
            <a:ext cx="990599" cy="35381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fi-FI" sz="1200" err="1">
                <a:solidFill>
                  <a:schemeClr val="bg2"/>
                </a:solidFill>
              </a:rPr>
              <a:t>Netum</a:t>
            </a:r>
            <a:r>
              <a:rPr lang="fi-FI" sz="1200">
                <a:solidFill>
                  <a:schemeClr val="bg2"/>
                </a:solidFill>
              </a:rPr>
              <a:t> Oy</a:t>
            </a:r>
          </a:p>
        </p:txBody>
      </p:sp>
    </p:spTree>
    <p:extLst>
      <p:ext uri="{BB962C8B-B14F-4D97-AF65-F5344CB8AC3E}">
        <p14:creationId xmlns:p14="http://schemas.microsoft.com/office/powerpoint/2010/main" val="67963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äliotsikko (ruske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>
            <a:extLst>
              <a:ext uri="{FF2B5EF4-FFF2-40B4-BE49-F238E27FC236}">
                <a16:creationId xmlns:a16="http://schemas.microsoft.com/office/drawing/2014/main" id="{C2CF3984-6964-4F04-9F75-27D4B4A2417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827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B14F7985-6155-44D4-8FEB-037060ECF3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3983" y="2286764"/>
            <a:ext cx="9964033" cy="156403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VÄLIOTSIKKO LOREM</a:t>
            </a:r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9433E452-9499-43B8-9B63-13CB49E303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AE462D9-D36F-494D-99EE-C7ED00861CAB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7CB949CD-6C7B-4DF3-B09C-A63EE2C84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9873" y="6226231"/>
            <a:ext cx="3166947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i-FI"/>
              <a:t>Etunimi Sukunimi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4C1335F8-A2FC-4642-A654-3686A60603C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164683" y="6224425"/>
            <a:ext cx="82519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9BFA13F-9454-4493-88C3-E7409431BAB4}" type="datetimeFigureOut">
              <a:rPr lang="fi-FI" smtClean="0"/>
              <a:pPr/>
              <a:t>5.11.2021</a:t>
            </a:fld>
            <a:endParaRPr lang="fi-FI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3A03FBB-DA5F-4841-B759-E3BF015F17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3564" y="6296581"/>
            <a:ext cx="816866" cy="563881"/>
          </a:xfrm>
          <a:prstGeom prst="rect">
            <a:avLst/>
          </a:prstGeom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7A881160-146E-43DA-A73C-A5DF8CA32336}"/>
              </a:ext>
            </a:extLst>
          </p:cNvPr>
          <p:cNvSpPr txBox="1"/>
          <p:nvPr userDrawn="1"/>
        </p:nvSpPr>
        <p:spPr>
          <a:xfrm>
            <a:off x="330200" y="6224425"/>
            <a:ext cx="990599" cy="35381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fi-FI" sz="1200" err="1">
                <a:solidFill>
                  <a:schemeClr val="bg2"/>
                </a:solidFill>
              </a:rPr>
              <a:t>Netum</a:t>
            </a:r>
            <a:r>
              <a:rPr lang="fi-FI" sz="1200">
                <a:solidFill>
                  <a:schemeClr val="bg2"/>
                </a:solidFill>
              </a:rPr>
              <a:t> Oy</a:t>
            </a:r>
          </a:p>
        </p:txBody>
      </p:sp>
    </p:spTree>
    <p:extLst>
      <p:ext uri="{BB962C8B-B14F-4D97-AF65-F5344CB8AC3E}">
        <p14:creationId xmlns:p14="http://schemas.microsoft.com/office/powerpoint/2010/main" val="2689054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1">
            <a:extLst>
              <a:ext uri="{FF2B5EF4-FFF2-40B4-BE49-F238E27FC236}">
                <a16:creationId xmlns:a16="http://schemas.microsoft.com/office/drawing/2014/main" id="{48726DB4-FA71-D144-8554-B6FC274F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14375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CB7DD24E-B9EC-D441-A777-25616DBF5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918" y="2011680"/>
            <a:ext cx="10501532" cy="420814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342900" indent="-342900" algn="l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</a:defRPr>
            </a:lvl1pPr>
            <a:lvl2pPr marL="800100" indent="-342900" algn="l">
              <a:lnSpc>
                <a:spcPct val="10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 sz="2000">
                <a:solidFill>
                  <a:schemeClr val="tx2"/>
                </a:solidFill>
              </a:defRPr>
            </a:lvl2pPr>
            <a:lvl3pPr marL="12001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2"/>
                </a:solidFill>
              </a:defRPr>
            </a:lvl3pPr>
            <a:lvl4pPr marL="16573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4pPr>
            <a:lvl5pPr marL="21145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B16BB38-9D60-314D-953C-E4852C9DE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EDEAAA-85EE-4BE0-96D2-98803BEE6ECA}" type="datetime1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5.11.2021</a:t>
            </a:fld>
            <a:endParaRPr kumimoji="0" lang="fi-FI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CB2CC15D-54FB-394B-9156-B7B3BA665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E06F1-2D77-A44E-97FA-F679B9CB76D5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66228325-6032-4F41-9E54-225E76F5EA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188" y="157359"/>
            <a:ext cx="1704381" cy="655442"/>
          </a:xfrm>
          <a:prstGeom prst="rect">
            <a:avLst/>
          </a:prstGeom>
        </p:spPr>
      </p:pic>
      <p:sp>
        <p:nvSpPr>
          <p:cNvPr id="8" name="Alatunnisteen paikkamerkki 1">
            <a:extLst>
              <a:ext uri="{FF2B5EF4-FFF2-40B4-BE49-F238E27FC236}">
                <a16:creationId xmlns:a16="http://schemas.microsoft.com/office/drawing/2014/main" id="{9EEAAD98-ACDF-4CEA-BB1F-A7470144AF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9260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1">
            <a:extLst>
              <a:ext uri="{FF2B5EF4-FFF2-40B4-BE49-F238E27FC236}">
                <a16:creationId xmlns:a16="http://schemas.microsoft.com/office/drawing/2014/main" id="{48726DB4-FA71-D144-8554-B6FC274F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03535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B847D3A-71CB-9E4A-9D31-D3708B0A38E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21880" y="1927274"/>
            <a:ext cx="10525570" cy="4163079"/>
          </a:xfrm>
          <a:effectLst/>
        </p:spPr>
        <p:txBody>
          <a:bodyPr/>
          <a:lstStyle>
            <a:lvl1pPr algn="l">
              <a:buClr>
                <a:schemeClr val="tx1"/>
              </a:buClr>
              <a:defRPr sz="2400"/>
            </a:lvl1pPr>
            <a:lvl2pPr algn="l">
              <a:buClr>
                <a:schemeClr val="tx1"/>
              </a:buClr>
              <a:defRPr sz="2000"/>
            </a:lvl2pPr>
            <a:lvl3pPr marL="1143000" indent="-228600" algn="l">
              <a:buClr>
                <a:schemeClr val="tx1"/>
              </a:buClr>
              <a:buFont typeface="Wingdings" pitchFamily="2" charset="2"/>
              <a:buChar char="§"/>
              <a:defRPr sz="1800"/>
            </a:lvl3pPr>
            <a:lvl4pPr marL="1600200" indent="-228600" algn="l">
              <a:buClr>
                <a:schemeClr val="tx1"/>
              </a:buClr>
              <a:buFont typeface="Wingdings" pitchFamily="2" charset="2"/>
              <a:buChar char="§"/>
              <a:defRPr sz="1600"/>
            </a:lvl4pPr>
            <a:lvl5pPr algn="l">
              <a:buClr>
                <a:schemeClr val="tx1"/>
              </a:buClr>
              <a:defRPr sz="1600"/>
            </a:lvl5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2" name="Päivämäärän paikkamerkki 3">
            <a:extLst>
              <a:ext uri="{FF2B5EF4-FFF2-40B4-BE49-F238E27FC236}">
                <a16:creationId xmlns:a16="http://schemas.microsoft.com/office/drawing/2014/main" id="{45FD7726-1602-7542-AFC5-AB34F3053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3077" y="6356350"/>
            <a:ext cx="1095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1A449-591F-46B4-A051-723FB2E0C2F2}" type="datetime1">
              <a:rPr lang="fi-FI" smtClean="0"/>
              <a:t>5.11.2021</a:t>
            </a:fld>
            <a:endParaRPr lang="fi-FI"/>
          </a:p>
        </p:txBody>
      </p:sp>
      <p:sp>
        <p:nvSpPr>
          <p:cNvPr id="13" name="Dian numeron paikkamerkki 5">
            <a:extLst>
              <a:ext uri="{FF2B5EF4-FFF2-40B4-BE49-F238E27FC236}">
                <a16:creationId xmlns:a16="http://schemas.microsoft.com/office/drawing/2014/main" id="{FDD5F319-0789-DE4E-ABA0-7E7439D55D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15" name="Kuva 14">
            <a:extLst>
              <a:ext uri="{FF2B5EF4-FFF2-40B4-BE49-F238E27FC236}">
                <a16:creationId xmlns:a16="http://schemas.microsoft.com/office/drawing/2014/main" id="{908AB178-A514-D340-AB2C-029E914716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188" y="157359"/>
            <a:ext cx="1704381" cy="655442"/>
          </a:xfrm>
          <a:prstGeom prst="rect">
            <a:avLst/>
          </a:prstGeom>
        </p:spPr>
      </p:pic>
      <p:sp>
        <p:nvSpPr>
          <p:cNvPr id="7" name="Alatunnisteen paikkamerkki 1">
            <a:extLst>
              <a:ext uri="{FF2B5EF4-FFF2-40B4-BE49-F238E27FC236}">
                <a16:creationId xmlns:a16="http://schemas.microsoft.com/office/drawing/2014/main" id="{5F7AA0F4-8832-4C98-880F-32049A82B2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9947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4EF2C59-5C5C-B64C-A942-709B83363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683744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13" name="Sisällön paikkamerkki 12">
            <a:extLst>
              <a:ext uri="{FF2B5EF4-FFF2-40B4-BE49-F238E27FC236}">
                <a16:creationId xmlns:a16="http://schemas.microsoft.com/office/drawing/2014/main" id="{7A8DE876-7802-F443-B27E-BF46C207122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2215" y="1780614"/>
            <a:ext cx="10525236" cy="611823"/>
          </a:xfrm>
          <a:effectLst/>
        </p:spPr>
        <p:txBody>
          <a:bodyPr>
            <a:normAutofit/>
          </a:bodyPr>
          <a:lstStyle>
            <a:lvl1pPr marL="0" indent="0" algn="ctr">
              <a:buNone/>
              <a:defRPr sz="2400" i="1"/>
            </a:lvl1pPr>
          </a:lstStyle>
          <a:p>
            <a:r>
              <a:rPr lang="fi-FI"/>
              <a:t>Otsikko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CB7DD24E-B9EC-D441-A777-25616DBF5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577783"/>
            <a:ext cx="4966522" cy="3642042"/>
          </a:xfrm>
          <a:prstGeom prst="rect">
            <a:avLst/>
          </a:prstGeom>
          <a:effectLst/>
        </p:spPr>
        <p:txBody>
          <a:bodyPr/>
          <a:lstStyle>
            <a:lvl1pPr marL="342900" indent="-342900" algn="l">
              <a:buClr>
                <a:schemeClr val="tx1"/>
              </a:buClr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800100" indent="-342900" algn="l">
              <a:buClr>
                <a:schemeClr val="tx1"/>
              </a:buClr>
              <a:buFont typeface="Courier New" panose="02070309020205020404" pitchFamily="49" charset="0"/>
              <a:buChar char="o"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200150" indent="-285750" algn="l">
              <a:buClr>
                <a:schemeClr val="tx1"/>
              </a:buClr>
              <a:buFont typeface="Wingdings" pitchFamily="2" charset="2"/>
              <a:buChar char="§"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657350" indent="-285750" algn="l"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14550" indent="-285750" algn="l"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7" name="Sisällön paikkamerkki 3">
            <a:extLst>
              <a:ext uri="{FF2B5EF4-FFF2-40B4-BE49-F238E27FC236}">
                <a16:creationId xmlns:a16="http://schemas.microsoft.com/office/drawing/2014/main" id="{BAAD8882-CAED-0944-B454-3E362FFEA82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80150" y="2595880"/>
            <a:ext cx="5067300" cy="3641725"/>
          </a:xfrm>
          <a:effectLst/>
        </p:spPr>
        <p:txBody>
          <a:bodyPr>
            <a:normAutofit/>
          </a:bodyPr>
          <a:lstStyle>
            <a:lvl1pPr marL="342900" indent="-342900" algn="l">
              <a:buClr>
                <a:schemeClr val="tx1"/>
              </a:buClr>
              <a:buFont typeface="Arial" panose="020B0604020202020204" pitchFamily="34" charset="0"/>
              <a:buChar char="•"/>
              <a:defRPr sz="2400"/>
            </a:lvl1pPr>
            <a:lvl2pPr algn="l">
              <a:buClr>
                <a:schemeClr val="tx1"/>
              </a:buClr>
              <a:defRPr sz="2000"/>
            </a:lvl2pPr>
            <a:lvl3pPr marL="1143000" indent="-228600" algn="l">
              <a:buClr>
                <a:schemeClr val="tx1"/>
              </a:buClr>
              <a:buFont typeface="Wingdings" pitchFamily="2" charset="2"/>
              <a:buChar char="§"/>
              <a:defRPr/>
            </a:lvl3pPr>
            <a:lvl4pPr marL="1600200" indent="-228600" algn="l">
              <a:buClr>
                <a:schemeClr val="tx1"/>
              </a:buClr>
              <a:buFont typeface="Wingdings" pitchFamily="2" charset="2"/>
              <a:buChar char="§"/>
              <a:defRPr sz="1600"/>
            </a:lvl4pPr>
            <a:lvl5pPr marL="2057400" indent="-228600" algn="l">
              <a:buClr>
                <a:schemeClr val="tx1"/>
              </a:buClr>
              <a:buFont typeface="Wingdings" pitchFamily="2" charset="2"/>
              <a:buChar char="§"/>
              <a:defRPr sz="1600"/>
            </a:lvl5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0" name="Päivämäärän paikkamerkki 3">
            <a:extLst>
              <a:ext uri="{FF2B5EF4-FFF2-40B4-BE49-F238E27FC236}">
                <a16:creationId xmlns:a16="http://schemas.microsoft.com/office/drawing/2014/main" id="{C35A80A9-F689-254A-9877-D83262B388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3077" y="6356350"/>
            <a:ext cx="1095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5FBC6-4151-4CA8-BE6B-575B08346364}" type="datetime1">
              <a:rPr lang="fi-FI" smtClean="0"/>
              <a:t>5.11.2021</a:t>
            </a:fld>
            <a:endParaRPr lang="fi-FI"/>
          </a:p>
        </p:txBody>
      </p:sp>
      <p:sp>
        <p:nvSpPr>
          <p:cNvPr id="11" name="Dian numeron paikkamerkki 5">
            <a:extLst>
              <a:ext uri="{FF2B5EF4-FFF2-40B4-BE49-F238E27FC236}">
                <a16:creationId xmlns:a16="http://schemas.microsoft.com/office/drawing/2014/main" id="{05936F28-65A3-F746-805B-242219146F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C51D31CB-0844-C34C-AC5D-61C763D3BC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188" y="157359"/>
            <a:ext cx="1704381" cy="655442"/>
          </a:xfrm>
          <a:prstGeom prst="rect">
            <a:avLst/>
          </a:prstGeom>
        </p:spPr>
      </p:pic>
      <p:sp>
        <p:nvSpPr>
          <p:cNvPr id="9" name="Alatunnisteen paikkamerkki 1">
            <a:extLst>
              <a:ext uri="{FF2B5EF4-FFF2-40B4-BE49-F238E27FC236}">
                <a16:creationId xmlns:a16="http://schemas.microsoft.com/office/drawing/2014/main" id="{C599D6C2-7EB9-41C6-B0E2-0885AE33D0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06323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1">
            <a:extLst>
              <a:ext uri="{FF2B5EF4-FFF2-40B4-BE49-F238E27FC236}">
                <a16:creationId xmlns:a16="http://schemas.microsoft.com/office/drawing/2014/main" id="{48726DB4-FA71-D144-8554-B6FC274F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40275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10" name="Sisällön paikkamerkki 12">
            <a:extLst>
              <a:ext uri="{FF2B5EF4-FFF2-40B4-BE49-F238E27FC236}">
                <a16:creationId xmlns:a16="http://schemas.microsoft.com/office/drawing/2014/main" id="{90E7C219-D873-F54B-B815-E630286C7B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2215" y="2837146"/>
            <a:ext cx="10525236" cy="2123934"/>
          </a:xfrm>
          <a:effectLst/>
        </p:spPr>
        <p:txBody>
          <a:bodyPr>
            <a:normAutofit/>
          </a:bodyPr>
          <a:lstStyle>
            <a:lvl1pPr marL="0" indent="0" algn="ctr">
              <a:buNone/>
              <a:defRPr sz="2400" i="1"/>
            </a:lvl1pPr>
          </a:lstStyle>
          <a:p>
            <a:r>
              <a:rPr lang="fi-FI"/>
              <a:t>Otsikko</a:t>
            </a:r>
          </a:p>
        </p:txBody>
      </p:sp>
      <p:sp>
        <p:nvSpPr>
          <p:cNvPr id="12" name="Päivämäärän paikkamerkki 3">
            <a:extLst>
              <a:ext uri="{FF2B5EF4-FFF2-40B4-BE49-F238E27FC236}">
                <a16:creationId xmlns:a16="http://schemas.microsoft.com/office/drawing/2014/main" id="{45FD7726-1602-7542-AFC5-AB34F3053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3077" y="6356350"/>
            <a:ext cx="1095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61129-94EE-4151-92C2-CD14878B26F9}" type="datetime1">
              <a:rPr lang="fi-FI" smtClean="0"/>
              <a:t>5.11.2021</a:t>
            </a:fld>
            <a:endParaRPr lang="fi-FI"/>
          </a:p>
        </p:txBody>
      </p:sp>
      <p:sp>
        <p:nvSpPr>
          <p:cNvPr id="13" name="Dian numeron paikkamerkki 5">
            <a:extLst>
              <a:ext uri="{FF2B5EF4-FFF2-40B4-BE49-F238E27FC236}">
                <a16:creationId xmlns:a16="http://schemas.microsoft.com/office/drawing/2014/main" id="{FDD5F319-0789-DE4E-ABA0-7E7439D55D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15" name="Kuva 14">
            <a:extLst>
              <a:ext uri="{FF2B5EF4-FFF2-40B4-BE49-F238E27FC236}">
                <a16:creationId xmlns:a16="http://schemas.microsoft.com/office/drawing/2014/main" id="{908AB178-A514-D340-AB2C-029E914716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188" y="157359"/>
            <a:ext cx="1704381" cy="655442"/>
          </a:xfrm>
          <a:prstGeom prst="rect">
            <a:avLst/>
          </a:prstGeom>
        </p:spPr>
      </p:pic>
      <p:sp>
        <p:nvSpPr>
          <p:cNvPr id="7" name="Alatunnisteen paikkamerkki 1">
            <a:extLst>
              <a:ext uri="{FF2B5EF4-FFF2-40B4-BE49-F238E27FC236}">
                <a16:creationId xmlns:a16="http://schemas.microsoft.com/office/drawing/2014/main" id="{731D126B-5A40-411B-B642-6F8F323F81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88286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tekti + kuva vasemma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5EB1795-7E37-401E-B161-37AE45EF1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4300" y="869315"/>
            <a:ext cx="5517180" cy="1737360"/>
          </a:xfrm>
        </p:spPr>
        <p:txBody>
          <a:bodyPr/>
          <a:lstStyle>
            <a:lvl1pPr algn="l">
              <a:defRPr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8" name="Tekstin paikkamerkki 7">
            <a:extLst>
              <a:ext uri="{FF2B5EF4-FFF2-40B4-BE49-F238E27FC236}">
                <a16:creationId xmlns:a16="http://schemas.microsoft.com/office/drawing/2014/main" id="{393D55FF-C447-4D7F-848A-B06FD2277D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24600" y="2803525"/>
            <a:ext cx="5516563" cy="30178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0" name="Kuvan paikkamerkki 9">
            <a:extLst>
              <a:ext uri="{FF2B5EF4-FFF2-40B4-BE49-F238E27FC236}">
                <a16:creationId xmlns:a16="http://schemas.microsoft.com/office/drawing/2014/main" id="{58ADFD7B-648D-4C25-B7ED-1716805DE3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867400" cy="6121400"/>
          </a:xfrm>
          <a:prstGeom prst="round2Diag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89CEB80D-BE46-40F8-99C4-B568A7014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F94A-CD5B-4619-9C0F-6E5C72EBC64C}" type="datetime1">
              <a:rPr lang="fi-FI" smtClean="0"/>
              <a:t>5.11.2021</a:t>
            </a:fld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C89969B8-DA2E-4962-B8A8-9B53AC305B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AFA49757-D398-4B4D-B760-15786ACFF7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188" y="157359"/>
            <a:ext cx="1704381" cy="655442"/>
          </a:xfrm>
          <a:prstGeom prst="rect">
            <a:avLst/>
          </a:prstGeom>
        </p:spPr>
      </p:pic>
      <p:sp>
        <p:nvSpPr>
          <p:cNvPr id="9" name="Alatunnisteen paikkamerkki 1">
            <a:extLst>
              <a:ext uri="{FF2B5EF4-FFF2-40B4-BE49-F238E27FC236}">
                <a16:creationId xmlns:a16="http://schemas.microsoft.com/office/drawing/2014/main" id="{7985CE74-02F0-4719-9C30-90FBA05BEA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24986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1">
            <a:extLst>
              <a:ext uri="{FF2B5EF4-FFF2-40B4-BE49-F238E27FC236}">
                <a16:creationId xmlns:a16="http://schemas.microsoft.com/office/drawing/2014/main" id="{48726DB4-FA71-D144-8554-B6FC274F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14375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CB7DD24E-B9EC-D441-A777-25616DBF5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918" y="2011680"/>
            <a:ext cx="10501532" cy="420814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342900" indent="-342900" algn="l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</a:defRPr>
            </a:lvl1pPr>
            <a:lvl2pPr marL="800100" indent="-342900" algn="l">
              <a:lnSpc>
                <a:spcPct val="10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 sz="2000">
                <a:solidFill>
                  <a:schemeClr val="tx2"/>
                </a:solidFill>
              </a:defRPr>
            </a:lvl2pPr>
            <a:lvl3pPr marL="12001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2"/>
                </a:solidFill>
              </a:defRPr>
            </a:lvl3pPr>
            <a:lvl4pPr marL="16573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4pPr>
            <a:lvl5pPr marL="21145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B16BB38-9D60-314D-953C-E4852C9DE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1A977F-3D9E-4909-BED9-7FB7582D0DE9}" type="datetime1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5.11.2021</a:t>
            </a:fld>
            <a:endParaRPr kumimoji="0" lang="fi-FI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CB2CC15D-54FB-394B-9156-B7B3BA665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E06F1-2D77-A44E-97FA-F679B9CB76D5}" type="slidenum">
              <a:rPr kumimoji="0" lang="fi-FI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i-FI" sz="12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75000"/>
                  <a:lumOff val="2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66228325-6032-4F41-9E54-225E76F5EA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188" y="157359"/>
            <a:ext cx="1704381" cy="655442"/>
          </a:xfrm>
          <a:prstGeom prst="rect">
            <a:avLst/>
          </a:prstGeom>
        </p:spPr>
      </p:pic>
      <p:sp>
        <p:nvSpPr>
          <p:cNvPr id="8" name="Alatunnisteen paikkamerkki 1">
            <a:extLst>
              <a:ext uri="{FF2B5EF4-FFF2-40B4-BE49-F238E27FC236}">
                <a16:creationId xmlns:a16="http://schemas.microsoft.com/office/drawing/2014/main" id="{D3889267-8B30-4984-9E0A-88CF5483F1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45653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4EF2C59-5C5C-B64C-A942-709B83363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683744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13" name="Sisällön paikkamerkki 12">
            <a:extLst>
              <a:ext uri="{FF2B5EF4-FFF2-40B4-BE49-F238E27FC236}">
                <a16:creationId xmlns:a16="http://schemas.microsoft.com/office/drawing/2014/main" id="{7A8DE876-7802-F443-B27E-BF46C207122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2215" y="1780614"/>
            <a:ext cx="10525236" cy="611823"/>
          </a:xfrm>
          <a:effectLst/>
        </p:spPr>
        <p:txBody>
          <a:bodyPr>
            <a:normAutofit/>
          </a:bodyPr>
          <a:lstStyle>
            <a:lvl1pPr marL="0" indent="0" algn="ctr">
              <a:buNone/>
              <a:defRPr sz="2400" i="1"/>
            </a:lvl1pPr>
          </a:lstStyle>
          <a:p>
            <a:r>
              <a:rPr lang="fi-FI"/>
              <a:t>Otsikko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CB7DD24E-B9EC-D441-A777-25616DBF5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577783"/>
            <a:ext cx="4966522" cy="3642042"/>
          </a:xfrm>
          <a:prstGeom prst="rect">
            <a:avLst/>
          </a:prstGeom>
          <a:effectLst/>
        </p:spPr>
        <p:txBody>
          <a:bodyPr/>
          <a:lstStyle>
            <a:lvl1pPr marL="342900" indent="-342900" algn="l">
              <a:buClr>
                <a:schemeClr val="tx1"/>
              </a:buClr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800100" indent="-342900" algn="l">
              <a:buClr>
                <a:schemeClr val="tx1"/>
              </a:buClr>
              <a:buFont typeface="Courier New" panose="02070309020205020404" pitchFamily="49" charset="0"/>
              <a:buChar char="o"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200150" indent="-285750" algn="l">
              <a:buClr>
                <a:schemeClr val="tx1"/>
              </a:buClr>
              <a:buFont typeface="Wingdings" pitchFamily="2" charset="2"/>
              <a:buChar char="§"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657350" indent="-285750" algn="l"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14550" indent="-285750" algn="l"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7" name="Sisällön paikkamerkki 3">
            <a:extLst>
              <a:ext uri="{FF2B5EF4-FFF2-40B4-BE49-F238E27FC236}">
                <a16:creationId xmlns:a16="http://schemas.microsoft.com/office/drawing/2014/main" id="{BAAD8882-CAED-0944-B454-3E362FFEA82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80150" y="2595880"/>
            <a:ext cx="5067300" cy="3641725"/>
          </a:xfrm>
          <a:effectLst/>
        </p:spPr>
        <p:txBody>
          <a:bodyPr>
            <a:normAutofit/>
          </a:bodyPr>
          <a:lstStyle>
            <a:lvl1pPr marL="342900" indent="-342900" algn="l">
              <a:buClr>
                <a:schemeClr val="tx1"/>
              </a:buClr>
              <a:buFont typeface="Arial" panose="020B0604020202020204" pitchFamily="34" charset="0"/>
              <a:buChar char="•"/>
              <a:defRPr sz="2400"/>
            </a:lvl1pPr>
            <a:lvl2pPr algn="l">
              <a:buClr>
                <a:schemeClr val="tx1"/>
              </a:buClr>
              <a:defRPr sz="2000"/>
            </a:lvl2pPr>
            <a:lvl3pPr marL="1143000" indent="-228600" algn="l">
              <a:buClr>
                <a:schemeClr val="tx1"/>
              </a:buClr>
              <a:buFont typeface="Wingdings" pitchFamily="2" charset="2"/>
              <a:buChar char="§"/>
              <a:defRPr/>
            </a:lvl3pPr>
            <a:lvl4pPr marL="1600200" indent="-228600" algn="l">
              <a:buClr>
                <a:schemeClr val="tx1"/>
              </a:buClr>
              <a:buFont typeface="Wingdings" pitchFamily="2" charset="2"/>
              <a:buChar char="§"/>
              <a:defRPr sz="1600"/>
            </a:lvl4pPr>
            <a:lvl5pPr marL="2057400" indent="-228600" algn="l">
              <a:buClr>
                <a:schemeClr val="tx1"/>
              </a:buClr>
              <a:buFont typeface="Wingdings" pitchFamily="2" charset="2"/>
              <a:buChar char="§"/>
              <a:defRPr sz="1600"/>
            </a:lvl5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0" name="Päivämäärän paikkamerkki 3">
            <a:extLst>
              <a:ext uri="{FF2B5EF4-FFF2-40B4-BE49-F238E27FC236}">
                <a16:creationId xmlns:a16="http://schemas.microsoft.com/office/drawing/2014/main" id="{C35A80A9-F689-254A-9877-D83262B388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3077" y="6356350"/>
            <a:ext cx="1095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DCB79-4FD8-4507-A614-1BD41EE8C117}" type="datetime1">
              <a:rPr lang="fi-FI" smtClean="0"/>
              <a:t>5.11.2021</a:t>
            </a:fld>
            <a:endParaRPr lang="fi-FI"/>
          </a:p>
        </p:txBody>
      </p:sp>
      <p:sp>
        <p:nvSpPr>
          <p:cNvPr id="11" name="Dian numeron paikkamerkki 5">
            <a:extLst>
              <a:ext uri="{FF2B5EF4-FFF2-40B4-BE49-F238E27FC236}">
                <a16:creationId xmlns:a16="http://schemas.microsoft.com/office/drawing/2014/main" id="{05936F28-65A3-F746-805B-242219146F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14" name="Kuva 13">
            <a:extLst>
              <a:ext uri="{FF2B5EF4-FFF2-40B4-BE49-F238E27FC236}">
                <a16:creationId xmlns:a16="http://schemas.microsoft.com/office/drawing/2014/main" id="{C51D31CB-0844-C34C-AC5D-61C763D3BC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188" y="157359"/>
            <a:ext cx="1704381" cy="655442"/>
          </a:xfrm>
          <a:prstGeom prst="rect">
            <a:avLst/>
          </a:prstGeom>
        </p:spPr>
      </p:pic>
      <p:sp>
        <p:nvSpPr>
          <p:cNvPr id="9" name="Alatunnisteen paikkamerkki 1">
            <a:extLst>
              <a:ext uri="{FF2B5EF4-FFF2-40B4-BE49-F238E27FC236}">
                <a16:creationId xmlns:a16="http://schemas.microsoft.com/office/drawing/2014/main" id="{63C01A44-7426-40AA-A7AA-900D0FFB58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518144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1">
            <a:extLst>
              <a:ext uri="{FF2B5EF4-FFF2-40B4-BE49-F238E27FC236}">
                <a16:creationId xmlns:a16="http://schemas.microsoft.com/office/drawing/2014/main" id="{48726DB4-FA71-D144-8554-B6FC274F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40275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10" name="Sisällön paikkamerkki 12">
            <a:extLst>
              <a:ext uri="{FF2B5EF4-FFF2-40B4-BE49-F238E27FC236}">
                <a16:creationId xmlns:a16="http://schemas.microsoft.com/office/drawing/2014/main" id="{90E7C219-D873-F54B-B815-E630286C7B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2215" y="2837146"/>
            <a:ext cx="10525236" cy="2123934"/>
          </a:xfrm>
          <a:effectLst/>
        </p:spPr>
        <p:txBody>
          <a:bodyPr>
            <a:normAutofit/>
          </a:bodyPr>
          <a:lstStyle>
            <a:lvl1pPr marL="0" indent="0" algn="ctr">
              <a:buNone/>
              <a:defRPr sz="2400" i="1"/>
            </a:lvl1pPr>
          </a:lstStyle>
          <a:p>
            <a:r>
              <a:rPr lang="fi-FI"/>
              <a:t>Otsikko</a:t>
            </a:r>
          </a:p>
        </p:txBody>
      </p:sp>
      <p:sp>
        <p:nvSpPr>
          <p:cNvPr id="12" name="Päivämäärän paikkamerkki 3">
            <a:extLst>
              <a:ext uri="{FF2B5EF4-FFF2-40B4-BE49-F238E27FC236}">
                <a16:creationId xmlns:a16="http://schemas.microsoft.com/office/drawing/2014/main" id="{45FD7726-1602-7542-AFC5-AB34F3053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3077" y="6356350"/>
            <a:ext cx="1095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0127F-1610-4C65-AD4A-AB7B5417E6F2}" type="datetime1">
              <a:rPr lang="fi-FI" smtClean="0"/>
              <a:t>5.11.2021</a:t>
            </a:fld>
            <a:endParaRPr lang="fi-FI"/>
          </a:p>
        </p:txBody>
      </p:sp>
      <p:sp>
        <p:nvSpPr>
          <p:cNvPr id="13" name="Dian numeron paikkamerkki 5">
            <a:extLst>
              <a:ext uri="{FF2B5EF4-FFF2-40B4-BE49-F238E27FC236}">
                <a16:creationId xmlns:a16="http://schemas.microsoft.com/office/drawing/2014/main" id="{FDD5F319-0789-DE4E-ABA0-7E7439D55D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15" name="Kuva 14">
            <a:extLst>
              <a:ext uri="{FF2B5EF4-FFF2-40B4-BE49-F238E27FC236}">
                <a16:creationId xmlns:a16="http://schemas.microsoft.com/office/drawing/2014/main" id="{908AB178-A514-D340-AB2C-029E914716F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188" y="157359"/>
            <a:ext cx="1704381" cy="655442"/>
          </a:xfrm>
          <a:prstGeom prst="rect">
            <a:avLst/>
          </a:prstGeom>
        </p:spPr>
      </p:pic>
      <p:sp>
        <p:nvSpPr>
          <p:cNvPr id="7" name="Alatunnisteen paikkamerkki 1">
            <a:extLst>
              <a:ext uri="{FF2B5EF4-FFF2-40B4-BE49-F238E27FC236}">
                <a16:creationId xmlns:a16="http://schemas.microsoft.com/office/drawing/2014/main" id="{C7E4915C-8FEA-4AF9-BF5F-697E12189E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15640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1">
            <a:extLst>
              <a:ext uri="{FF2B5EF4-FFF2-40B4-BE49-F238E27FC236}">
                <a16:creationId xmlns:a16="http://schemas.microsoft.com/office/drawing/2014/main" id="{48726DB4-FA71-D144-8554-B6FC274F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14375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CB7DD24E-B9EC-D441-A777-25616DBF5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918" y="2011680"/>
            <a:ext cx="10501532" cy="420814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342900" indent="-342900" algn="l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</a:defRPr>
            </a:lvl1pPr>
            <a:lvl2pPr marL="800100" indent="-342900" algn="l">
              <a:lnSpc>
                <a:spcPct val="10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 sz="2000">
                <a:solidFill>
                  <a:schemeClr val="tx2"/>
                </a:solidFill>
              </a:defRPr>
            </a:lvl2pPr>
            <a:lvl3pPr marL="12001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2"/>
                </a:solidFill>
              </a:defRPr>
            </a:lvl3pPr>
            <a:lvl4pPr marL="16573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4pPr>
            <a:lvl5pPr marL="21145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B16BB38-9D60-314D-953C-E4852C9DE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D9320EA-10A2-4D80-97F4-B5438742DBB6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CB2CC15D-54FB-394B-9156-B7B3BA665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3" name="Kuva 12">
            <a:extLst>
              <a:ext uri="{FF2B5EF4-FFF2-40B4-BE49-F238E27FC236}">
                <a16:creationId xmlns:a16="http://schemas.microsoft.com/office/drawing/2014/main" id="{C620B7B5-D500-2B4D-8E05-38D5EFF992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493" y="169756"/>
            <a:ext cx="1704382" cy="655442"/>
          </a:xfrm>
          <a:prstGeom prst="rect">
            <a:avLst/>
          </a:prstGeom>
        </p:spPr>
      </p:pic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288D8BBB-D8B9-472B-BF13-8FEF001B6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21668" y="6356350"/>
            <a:ext cx="3935963" cy="365125"/>
          </a:xfrm>
        </p:spPr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38110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tekti + kuva vasemma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5EB1795-7E37-401E-B161-37AE45EF1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4300" y="869315"/>
            <a:ext cx="5517180" cy="1737360"/>
          </a:xfrm>
        </p:spPr>
        <p:txBody>
          <a:bodyPr/>
          <a:lstStyle>
            <a:lvl1pPr algn="l">
              <a:defRPr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8" name="Tekstin paikkamerkki 7">
            <a:extLst>
              <a:ext uri="{FF2B5EF4-FFF2-40B4-BE49-F238E27FC236}">
                <a16:creationId xmlns:a16="http://schemas.microsoft.com/office/drawing/2014/main" id="{393D55FF-C447-4D7F-848A-B06FD2277D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24600" y="2803525"/>
            <a:ext cx="5516563" cy="30178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0" name="Kuvan paikkamerkki 9">
            <a:extLst>
              <a:ext uri="{FF2B5EF4-FFF2-40B4-BE49-F238E27FC236}">
                <a16:creationId xmlns:a16="http://schemas.microsoft.com/office/drawing/2014/main" id="{58ADFD7B-648D-4C25-B7ED-1716805DE3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867400" cy="6121400"/>
          </a:xfrm>
          <a:prstGeom prst="round2Diag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89CEB80D-BE46-40F8-99C4-B568A7014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FB91-9B7E-4B44-98EB-1BCCB4E61003}" type="datetime1">
              <a:rPr lang="fi-FI" smtClean="0"/>
              <a:t>5.11.2021</a:t>
            </a:fld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C89969B8-DA2E-4962-B8A8-9B53AC305B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351C1884-D5C5-4E6D-8EE0-CB27AD410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9188" y="157359"/>
            <a:ext cx="1704381" cy="655442"/>
          </a:xfrm>
          <a:prstGeom prst="rect">
            <a:avLst/>
          </a:prstGeom>
        </p:spPr>
      </p:pic>
      <p:sp>
        <p:nvSpPr>
          <p:cNvPr id="9" name="Alatunnisteen paikkamerkki 1">
            <a:extLst>
              <a:ext uri="{FF2B5EF4-FFF2-40B4-BE49-F238E27FC236}">
                <a16:creationId xmlns:a16="http://schemas.microsoft.com/office/drawing/2014/main" id="{A9EE3407-857B-4A94-9624-2A7B66711F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317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1">
            <a:extLst>
              <a:ext uri="{FF2B5EF4-FFF2-40B4-BE49-F238E27FC236}">
                <a16:creationId xmlns:a16="http://schemas.microsoft.com/office/drawing/2014/main" id="{48726DB4-FA71-D144-8554-B6FC274F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03535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4B847D3A-71CB-9E4A-9D31-D3708B0A38E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21880" y="1927274"/>
            <a:ext cx="10525570" cy="4163079"/>
          </a:xfrm>
          <a:effectLst/>
        </p:spPr>
        <p:txBody>
          <a:bodyPr/>
          <a:lstStyle>
            <a:lvl1pPr algn="l">
              <a:buClr>
                <a:schemeClr val="tx1"/>
              </a:buClr>
              <a:defRPr sz="2400"/>
            </a:lvl1pPr>
            <a:lvl2pPr algn="l">
              <a:buClr>
                <a:schemeClr val="tx1"/>
              </a:buClr>
              <a:defRPr sz="2000"/>
            </a:lvl2pPr>
            <a:lvl3pPr marL="1143000" indent="-228600" algn="l">
              <a:buClr>
                <a:schemeClr val="tx1"/>
              </a:buClr>
              <a:buFont typeface="Wingdings" pitchFamily="2" charset="2"/>
              <a:buChar char="§"/>
              <a:defRPr sz="1800"/>
            </a:lvl3pPr>
            <a:lvl4pPr marL="1600200" indent="-228600" algn="l">
              <a:buClr>
                <a:schemeClr val="tx1"/>
              </a:buClr>
              <a:buFont typeface="Wingdings" pitchFamily="2" charset="2"/>
              <a:buChar char="§"/>
              <a:defRPr sz="1600"/>
            </a:lvl4pPr>
            <a:lvl5pPr algn="l">
              <a:buClr>
                <a:schemeClr val="tx1"/>
              </a:buClr>
              <a:defRPr sz="1600"/>
            </a:lvl5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2" name="Päivämäärän paikkamerkki 3">
            <a:extLst>
              <a:ext uri="{FF2B5EF4-FFF2-40B4-BE49-F238E27FC236}">
                <a16:creationId xmlns:a16="http://schemas.microsoft.com/office/drawing/2014/main" id="{45FD7726-1602-7542-AFC5-AB34F3053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3077" y="6356350"/>
            <a:ext cx="1095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BC113-F77D-460D-93D0-13521233AE4E}" type="datetime1">
              <a:rPr lang="fi-FI" smtClean="0"/>
              <a:t>5.11.2021</a:t>
            </a:fld>
            <a:endParaRPr lang="fi-FI"/>
          </a:p>
        </p:txBody>
      </p:sp>
      <p:sp>
        <p:nvSpPr>
          <p:cNvPr id="13" name="Dian numeron paikkamerkki 5">
            <a:extLst>
              <a:ext uri="{FF2B5EF4-FFF2-40B4-BE49-F238E27FC236}">
                <a16:creationId xmlns:a16="http://schemas.microsoft.com/office/drawing/2014/main" id="{FDD5F319-0789-DE4E-ABA0-7E7439D55D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7DEC344F-66C6-4AB1-A5D0-028D84B065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493" y="169756"/>
            <a:ext cx="1704382" cy="655442"/>
          </a:xfrm>
          <a:prstGeom prst="rect">
            <a:avLst/>
          </a:prstGeom>
        </p:spPr>
      </p:pic>
      <p:sp>
        <p:nvSpPr>
          <p:cNvPr id="8" name="Alatunnisteen paikkamerkki 6">
            <a:extLst>
              <a:ext uri="{FF2B5EF4-FFF2-40B4-BE49-F238E27FC236}">
                <a16:creationId xmlns:a16="http://schemas.microsoft.com/office/drawing/2014/main" id="{EF66A10E-4733-4BA7-8132-A2EB004F9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21668" y="6356350"/>
            <a:ext cx="3935963" cy="365125"/>
          </a:xfrm>
        </p:spPr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04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1">
            <a:extLst>
              <a:ext uri="{FF2B5EF4-FFF2-40B4-BE49-F238E27FC236}">
                <a16:creationId xmlns:a16="http://schemas.microsoft.com/office/drawing/2014/main" id="{48726DB4-FA71-D144-8554-B6FC274F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21315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10" name="Sisällön paikkamerkki 12">
            <a:extLst>
              <a:ext uri="{FF2B5EF4-FFF2-40B4-BE49-F238E27FC236}">
                <a16:creationId xmlns:a16="http://schemas.microsoft.com/office/drawing/2014/main" id="{90E7C219-D873-F54B-B815-E630286C7B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2215" y="1818186"/>
            <a:ext cx="10525236" cy="640852"/>
          </a:xfrm>
          <a:effectLst/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tx2"/>
                </a:solidFill>
              </a:defRPr>
            </a:lvl1pPr>
          </a:lstStyle>
          <a:p>
            <a:r>
              <a:rPr lang="fi-FI"/>
              <a:t>Otsikko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CB7DD24E-B9EC-D441-A777-25616DBF5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577783"/>
            <a:ext cx="4966522" cy="3642042"/>
          </a:xfrm>
          <a:prstGeom prst="rect">
            <a:avLst/>
          </a:prstGeom>
          <a:effectLst/>
        </p:spPr>
        <p:txBody>
          <a:bodyPr/>
          <a:lstStyle>
            <a:lvl1pPr marL="342900" indent="-342900" algn="l">
              <a:buClr>
                <a:schemeClr val="tx2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</a:defRPr>
            </a:lvl1pPr>
            <a:lvl2pPr marL="800100" indent="-342900" algn="l">
              <a:buClr>
                <a:schemeClr val="tx2"/>
              </a:buClr>
              <a:buFont typeface="Courier New" panose="02070309020205020404" pitchFamily="49" charset="0"/>
              <a:buChar char="o"/>
              <a:defRPr sz="2000">
                <a:solidFill>
                  <a:schemeClr val="tx2"/>
                </a:solidFill>
              </a:defRPr>
            </a:lvl2pPr>
            <a:lvl3pPr marL="1200150" indent="-285750" algn="l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2"/>
                </a:solidFill>
              </a:defRPr>
            </a:lvl3pPr>
            <a:lvl4pPr marL="1657350" indent="-285750" algn="l"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4pPr>
            <a:lvl5pPr marL="2114550" indent="-285750" algn="l"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4" name="Sisällön paikkamerkki 3">
            <a:extLst>
              <a:ext uri="{FF2B5EF4-FFF2-40B4-BE49-F238E27FC236}">
                <a16:creationId xmlns:a16="http://schemas.microsoft.com/office/drawing/2014/main" id="{AB1A52CF-0DED-2B41-9D9E-F377E3E3C87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80150" y="2595880"/>
            <a:ext cx="5067300" cy="3641725"/>
          </a:xfrm>
          <a:effectLst/>
        </p:spPr>
        <p:txBody>
          <a:bodyPr>
            <a:normAutofit/>
          </a:bodyPr>
          <a:lstStyle>
            <a:lvl1pPr marL="342900" indent="-342900" algn="l">
              <a:buClr>
                <a:schemeClr val="tx2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</a:defRPr>
            </a:lvl1pPr>
            <a:lvl2pPr algn="l">
              <a:buClr>
                <a:schemeClr val="tx2"/>
              </a:buClr>
              <a:defRPr sz="2000">
                <a:solidFill>
                  <a:schemeClr val="tx2"/>
                </a:solidFill>
              </a:defRPr>
            </a:lvl2pPr>
            <a:lvl3pPr marL="1143000" indent="-228600" algn="l"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2"/>
                </a:solidFill>
              </a:defRPr>
            </a:lvl3pPr>
            <a:lvl4pPr marL="1600200" indent="-228600" algn="l"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4pPr>
            <a:lvl5pPr marL="2057400" indent="-228600" algn="l"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5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B16BB38-9D60-314D-953C-E4852C9DE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8705208-28F5-4EBD-B30F-0F98C1621763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CB2CC15D-54FB-394B-9156-B7B3BA665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pPr/>
              <a:t>‹#›</a:t>
            </a:fld>
            <a:endParaRPr lang="fi-FI"/>
          </a:p>
        </p:txBody>
      </p:sp>
      <p:pic>
        <p:nvPicPr>
          <p:cNvPr id="13" name="Kuva 12">
            <a:extLst>
              <a:ext uri="{FF2B5EF4-FFF2-40B4-BE49-F238E27FC236}">
                <a16:creationId xmlns:a16="http://schemas.microsoft.com/office/drawing/2014/main" id="{C620B7B5-D500-2B4D-8E05-38D5EFF992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493" y="169756"/>
            <a:ext cx="1704382" cy="655442"/>
          </a:xfrm>
          <a:prstGeom prst="rect">
            <a:avLst/>
          </a:prstGeom>
        </p:spPr>
      </p:pic>
      <p:sp>
        <p:nvSpPr>
          <p:cNvPr id="11" name="Alatunnisteen paikkamerkki 6">
            <a:extLst>
              <a:ext uri="{FF2B5EF4-FFF2-40B4-BE49-F238E27FC236}">
                <a16:creationId xmlns:a16="http://schemas.microsoft.com/office/drawing/2014/main" id="{A12F04CB-ECF6-4F64-AACC-9FB0DFBA1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21668" y="6356350"/>
            <a:ext cx="3935963" cy="365125"/>
          </a:xfrm>
        </p:spPr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42834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tsikko 1">
            <a:extLst>
              <a:ext uri="{FF2B5EF4-FFF2-40B4-BE49-F238E27FC236}">
                <a16:creationId xmlns:a16="http://schemas.microsoft.com/office/drawing/2014/main" id="{48726DB4-FA71-D144-8554-B6FC274F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40275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10" name="Sisällön paikkamerkki 12">
            <a:extLst>
              <a:ext uri="{FF2B5EF4-FFF2-40B4-BE49-F238E27FC236}">
                <a16:creationId xmlns:a16="http://schemas.microsoft.com/office/drawing/2014/main" id="{90E7C219-D873-F54B-B815-E630286C7B7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2215" y="2837146"/>
            <a:ext cx="10525236" cy="2123934"/>
          </a:xfrm>
          <a:effectLst/>
        </p:spPr>
        <p:txBody>
          <a:bodyPr>
            <a:normAutofit/>
          </a:bodyPr>
          <a:lstStyle>
            <a:lvl1pPr marL="0" indent="0" algn="ctr">
              <a:buNone/>
              <a:defRPr sz="2400" i="1"/>
            </a:lvl1pPr>
          </a:lstStyle>
          <a:p>
            <a:r>
              <a:rPr lang="fi-FI"/>
              <a:t>Otsikko</a:t>
            </a:r>
          </a:p>
        </p:txBody>
      </p:sp>
      <p:sp>
        <p:nvSpPr>
          <p:cNvPr id="12" name="Päivämäärän paikkamerkki 3">
            <a:extLst>
              <a:ext uri="{FF2B5EF4-FFF2-40B4-BE49-F238E27FC236}">
                <a16:creationId xmlns:a16="http://schemas.microsoft.com/office/drawing/2014/main" id="{45FD7726-1602-7542-AFC5-AB34F30535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3077" y="6356350"/>
            <a:ext cx="1095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78C21-47CD-4090-848B-CDE75E453B56}" type="datetime1">
              <a:rPr lang="fi-FI" smtClean="0"/>
              <a:t>5.11.2021</a:t>
            </a:fld>
            <a:endParaRPr lang="fi-FI"/>
          </a:p>
        </p:txBody>
      </p:sp>
      <p:sp>
        <p:nvSpPr>
          <p:cNvPr id="13" name="Dian numeron paikkamerkki 5">
            <a:extLst>
              <a:ext uri="{FF2B5EF4-FFF2-40B4-BE49-F238E27FC236}">
                <a16:creationId xmlns:a16="http://schemas.microsoft.com/office/drawing/2014/main" id="{FDD5F319-0789-DE4E-ABA0-7E7439D55D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FBD76F2B-45DB-4C94-97C2-D60CBF6353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493" y="169756"/>
            <a:ext cx="1704382" cy="655442"/>
          </a:xfrm>
          <a:prstGeom prst="rect">
            <a:avLst/>
          </a:prstGeom>
        </p:spPr>
      </p:pic>
      <p:sp>
        <p:nvSpPr>
          <p:cNvPr id="8" name="Alatunnisteen paikkamerkki 6">
            <a:extLst>
              <a:ext uri="{FF2B5EF4-FFF2-40B4-BE49-F238E27FC236}">
                <a16:creationId xmlns:a16="http://schemas.microsoft.com/office/drawing/2014/main" id="{D1394ED2-75C7-4A59-AD2E-7D168B7AE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21668" y="6356350"/>
            <a:ext cx="3935963" cy="365125"/>
          </a:xfrm>
        </p:spPr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2456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teksti + aaltoikku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>
            <a:extLst>
              <a:ext uri="{FF2B5EF4-FFF2-40B4-BE49-F238E27FC236}">
                <a16:creationId xmlns:a16="http://schemas.microsoft.com/office/drawing/2014/main" id="{03F6D011-47EA-6E4D-A27B-95CB34C178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16"/>
          <a:stretch/>
        </p:blipFill>
        <p:spPr>
          <a:xfrm>
            <a:off x="8324186" y="2492791"/>
            <a:ext cx="3854416" cy="4588086"/>
          </a:xfrm>
          <a:prstGeom prst="rect">
            <a:avLst/>
          </a:prstGeom>
        </p:spPr>
      </p:pic>
      <p:sp>
        <p:nvSpPr>
          <p:cNvPr id="9" name="Otsikko 1">
            <a:extLst>
              <a:ext uri="{FF2B5EF4-FFF2-40B4-BE49-F238E27FC236}">
                <a16:creationId xmlns:a16="http://schemas.microsoft.com/office/drawing/2014/main" id="{48726DB4-FA71-D144-8554-B6FC274F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14375"/>
            <a:ext cx="10515600" cy="1060926"/>
          </a:xfrm>
          <a:prstGeom prst="rect">
            <a:avLst/>
          </a:prstGeom>
          <a:effectLst/>
        </p:spPr>
        <p:txBody>
          <a:bodyPr anchor="t"/>
          <a:lstStyle>
            <a:lvl1pPr algn="ctr">
              <a:defRPr sz="6000">
                <a:solidFill>
                  <a:schemeClr val="tx2"/>
                </a:solidFill>
              </a:defRPr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CB7DD24E-B9EC-D441-A777-25616DBF5C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918" y="2011680"/>
            <a:ext cx="7478268" cy="4208145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342900" indent="-342900" algn="l">
              <a:lnSpc>
                <a:spcPct val="10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</a:defRPr>
            </a:lvl1pPr>
            <a:lvl2pPr marL="800100" indent="-342900" algn="l">
              <a:lnSpc>
                <a:spcPct val="100000"/>
              </a:lnSpc>
              <a:buClr>
                <a:schemeClr val="tx2"/>
              </a:buClr>
              <a:buFont typeface="Courier New" panose="02070309020205020404" pitchFamily="49" charset="0"/>
              <a:buChar char="o"/>
              <a:defRPr sz="2000">
                <a:solidFill>
                  <a:schemeClr val="tx2"/>
                </a:solidFill>
              </a:defRPr>
            </a:lvl2pPr>
            <a:lvl3pPr marL="12001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2"/>
                </a:solidFill>
              </a:defRPr>
            </a:lvl3pPr>
            <a:lvl4pPr marL="16573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4pPr>
            <a:lvl5pPr marL="2114550" indent="-285750" algn="l">
              <a:lnSpc>
                <a:spcPct val="100000"/>
              </a:lnSpc>
              <a:buClr>
                <a:schemeClr val="tx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13" name="Kuva 12">
            <a:extLst>
              <a:ext uri="{FF2B5EF4-FFF2-40B4-BE49-F238E27FC236}">
                <a16:creationId xmlns:a16="http://schemas.microsoft.com/office/drawing/2014/main" id="{C620B7B5-D500-2B4D-8E05-38D5EFF992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493" y="169756"/>
            <a:ext cx="1704382" cy="655442"/>
          </a:xfrm>
          <a:prstGeom prst="rect">
            <a:avLst/>
          </a:prstGeom>
        </p:spPr>
      </p:pic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8752-59B4-476B-82AD-A40B94580204}" type="datetime1">
              <a:rPr lang="fi-FI" smtClean="0"/>
              <a:t>5.11.2021</a:t>
            </a:fld>
            <a:endParaRPr lang="fi-FI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1"/>
          </p:nvPr>
        </p:nvSpPr>
        <p:spPr>
          <a:xfrm>
            <a:off x="4121668" y="6356350"/>
            <a:ext cx="3935963" cy="365125"/>
          </a:xfrm>
        </p:spPr>
        <p:txBody>
          <a:bodyPr/>
          <a:lstStyle/>
          <a:p>
            <a:endParaRPr lang="fi-FI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45818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 ja tekti + kuva vasemma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5EB1795-7E37-401E-B161-37AE45EF1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4300" y="869315"/>
            <a:ext cx="5517180" cy="1737360"/>
          </a:xfrm>
        </p:spPr>
        <p:txBody>
          <a:bodyPr/>
          <a:lstStyle>
            <a:lvl1pPr algn="l">
              <a:defRPr/>
            </a:lvl1pPr>
          </a:lstStyle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8" name="Tekstin paikkamerkki 7">
            <a:extLst>
              <a:ext uri="{FF2B5EF4-FFF2-40B4-BE49-F238E27FC236}">
                <a16:creationId xmlns:a16="http://schemas.microsoft.com/office/drawing/2014/main" id="{393D55FF-C447-4D7F-848A-B06FD2277D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24600" y="2803525"/>
            <a:ext cx="5516563" cy="30178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0" name="Kuvan paikkamerkki 9">
            <a:extLst>
              <a:ext uri="{FF2B5EF4-FFF2-40B4-BE49-F238E27FC236}">
                <a16:creationId xmlns:a16="http://schemas.microsoft.com/office/drawing/2014/main" id="{58ADFD7B-648D-4C25-B7ED-1716805DE30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867400" cy="6121400"/>
          </a:xfrm>
          <a:prstGeom prst="round2DiagRect">
            <a:avLst/>
          </a:prstGeom>
        </p:spPr>
        <p:txBody>
          <a:bodyPr/>
          <a:lstStyle/>
          <a:p>
            <a:endParaRPr lang="fi-FI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89CEB80D-BE46-40F8-99C4-B568A7014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7A13F-D567-42F3-9A2E-CC4847359E9D}" type="datetime1">
              <a:rPr lang="fi-FI" smtClean="0"/>
              <a:t>5.11.2021</a:t>
            </a:fld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C89969B8-DA2E-4962-B8A8-9B53AC305B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BDBA0311-57F4-475E-9D97-DE8E7A6EE5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493" y="169756"/>
            <a:ext cx="1704382" cy="655442"/>
          </a:xfrm>
          <a:prstGeom prst="rect">
            <a:avLst/>
          </a:prstGeom>
        </p:spPr>
      </p:pic>
      <p:sp>
        <p:nvSpPr>
          <p:cNvPr id="9" name="Alatunnisteen paikkamerkki 6">
            <a:extLst>
              <a:ext uri="{FF2B5EF4-FFF2-40B4-BE49-F238E27FC236}">
                <a16:creationId xmlns:a16="http://schemas.microsoft.com/office/drawing/2014/main" id="{76104A99-28D5-40A7-A545-6C519912727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121668" y="6356350"/>
            <a:ext cx="3935963" cy="365125"/>
          </a:xfrm>
        </p:spPr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91221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0F7199D-3FDD-4D72-A261-310F6FD673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4"/>
            <a:ext cx="9964033" cy="1675549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fi-FI"/>
              <a:t>Otsikko </a:t>
            </a:r>
            <a:r>
              <a:rPr lang="fi-FI" err="1"/>
              <a:t>lorem</a:t>
            </a:r>
            <a:r>
              <a:rPr lang="fi-FI"/>
              <a:t> </a:t>
            </a:r>
            <a:r>
              <a:rPr lang="fi-FI" err="1"/>
              <a:t>ipsum</a:t>
            </a:r>
            <a:r>
              <a:rPr lang="fi-FI"/>
              <a:t> </a:t>
            </a:r>
            <a:r>
              <a:rPr lang="fi-FI" err="1"/>
              <a:t>dolor</a:t>
            </a:r>
            <a:endParaRPr lang="fi-FI"/>
          </a:p>
        </p:txBody>
      </p:sp>
      <p:sp>
        <p:nvSpPr>
          <p:cNvPr id="3" name="Dian numeron paikkamerkki 2">
            <a:extLst>
              <a:ext uri="{FF2B5EF4-FFF2-40B4-BE49-F238E27FC236}">
                <a16:creationId xmlns:a16="http://schemas.microsoft.com/office/drawing/2014/main" id="{8DF67830-8287-4FDC-90B5-E5BB8E8B50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462D9-D36F-494D-99EE-C7ED00861CAB}" type="slidenum">
              <a:rPr lang="fi-FI" smtClean="0"/>
              <a:t>‹#›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6724FC46-1140-4619-B7C2-85A701E8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/>
              <a:t>Etunimi Sukunimi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C04E5CBB-9F93-4B63-974F-9169C12EAE7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19BFA13F-9454-4493-88C3-E7409431BAB4}" type="datetimeFigureOut">
              <a:rPr lang="fi-FI" smtClean="0"/>
              <a:pPr/>
              <a:t>5.11.2021</a:t>
            </a:fld>
            <a:endParaRPr lang="fi-FI"/>
          </a:p>
        </p:txBody>
      </p:sp>
      <p:sp>
        <p:nvSpPr>
          <p:cNvPr id="8" name="Tekstin paikkamerkki 7">
            <a:extLst>
              <a:ext uri="{FF2B5EF4-FFF2-40B4-BE49-F238E27FC236}">
                <a16:creationId xmlns:a16="http://schemas.microsoft.com/office/drawing/2014/main" id="{702FC891-0C35-4A25-94EE-75E22A9B6D1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49400" y="2174488"/>
            <a:ext cx="9253538" cy="3411926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fi-FI"/>
              <a:t>Otsikko </a:t>
            </a:r>
            <a:r>
              <a:rPr lang="fi-FI" err="1"/>
              <a:t>lorem</a:t>
            </a:r>
            <a:r>
              <a:rPr lang="fi-FI"/>
              <a:t> </a:t>
            </a:r>
            <a:r>
              <a:rPr lang="fi-FI" err="1"/>
              <a:t>ipsum</a:t>
            </a:r>
            <a:r>
              <a:rPr lang="fi-FI"/>
              <a:t> </a:t>
            </a:r>
            <a:r>
              <a:rPr lang="fi-FI" err="1"/>
              <a:t>dolor</a:t>
            </a:r>
            <a:r>
              <a:rPr lang="fi-FI"/>
              <a:t>. </a:t>
            </a:r>
            <a:r>
              <a:rPr lang="fi-FI" err="1"/>
              <a:t>Mint</a:t>
            </a:r>
            <a:r>
              <a:rPr lang="fi-FI"/>
              <a:t>, </a:t>
            </a:r>
            <a:r>
              <a:rPr lang="fi-FI" err="1"/>
              <a:t>simin</a:t>
            </a:r>
            <a:r>
              <a:rPr lang="fi-FI"/>
              <a:t> </a:t>
            </a:r>
            <a:r>
              <a:rPr lang="fi-FI" err="1"/>
              <a:t>recus</a:t>
            </a:r>
            <a:r>
              <a:rPr lang="fi-FI"/>
              <a:t>. </a:t>
            </a:r>
            <a:r>
              <a:rPr lang="fi-FI" err="1"/>
              <a:t>Ignis</a:t>
            </a:r>
            <a:r>
              <a:rPr lang="fi-FI"/>
              <a:t> </a:t>
            </a:r>
            <a:r>
              <a:rPr lang="fi-FI" err="1"/>
              <a:t>autem</a:t>
            </a:r>
            <a:r>
              <a:rPr lang="fi-FI"/>
              <a:t> </a:t>
            </a:r>
            <a:r>
              <a:rPr lang="fi-FI" err="1"/>
              <a:t>reicaepudi</a:t>
            </a:r>
            <a:r>
              <a:rPr lang="fi-FI"/>
              <a:t> </a:t>
            </a:r>
            <a:r>
              <a:rPr lang="fi-FI" err="1"/>
              <a:t>nes</a:t>
            </a:r>
            <a:r>
              <a:rPr lang="fi-FI"/>
              <a:t> </a:t>
            </a:r>
            <a:r>
              <a:rPr lang="fi-FI" err="1"/>
              <a:t>aut</a:t>
            </a:r>
            <a:r>
              <a:rPr lang="fi-FI"/>
              <a:t> </a:t>
            </a:r>
            <a:r>
              <a:rPr lang="fi-FI" err="1"/>
              <a:t>re</a:t>
            </a:r>
            <a:r>
              <a:rPr lang="fi-FI"/>
              <a:t> </a:t>
            </a:r>
            <a:r>
              <a:rPr lang="fi-FI" err="1"/>
              <a:t>nimilla</a:t>
            </a:r>
            <a:r>
              <a:rPr lang="fi-FI"/>
              <a:t> et </a:t>
            </a:r>
            <a:r>
              <a:rPr lang="fi-FI" err="1"/>
              <a:t>recea</a:t>
            </a:r>
            <a:r>
              <a:rPr lang="fi-FI"/>
              <a:t> </a:t>
            </a:r>
            <a:r>
              <a:rPr lang="fi-FI" err="1"/>
              <a:t>cus</a:t>
            </a:r>
            <a:r>
              <a:rPr lang="fi-FI"/>
              <a:t> </a:t>
            </a:r>
            <a:r>
              <a:rPr lang="fi-FI" err="1"/>
              <a:t>simus</a:t>
            </a:r>
            <a:r>
              <a:rPr lang="fi-FI"/>
              <a:t>, </a:t>
            </a:r>
            <a:r>
              <a:rPr lang="fi-FI" err="1"/>
              <a:t>abor</a:t>
            </a:r>
            <a:r>
              <a:rPr lang="fi-FI"/>
              <a:t> </a:t>
            </a:r>
            <a:r>
              <a:rPr lang="fi-FI" err="1"/>
              <a:t>aut</a:t>
            </a:r>
            <a:r>
              <a:rPr lang="fi-FI"/>
              <a:t> </a:t>
            </a:r>
            <a:r>
              <a:rPr lang="fi-FI" err="1"/>
              <a:t>perchicia</a:t>
            </a:r>
            <a:r>
              <a:rPr lang="fi-FI"/>
              <a:t> </a:t>
            </a:r>
            <a:r>
              <a:rPr lang="fi-FI" err="1"/>
              <a:t>doloreh</a:t>
            </a:r>
            <a:r>
              <a:rPr lang="fi-FI"/>
              <a:t> </a:t>
            </a:r>
            <a:r>
              <a:rPr lang="fi-FI" err="1"/>
              <a:t>eniminv</a:t>
            </a:r>
            <a:r>
              <a:rPr lang="fi-FI"/>
              <a:t> </a:t>
            </a:r>
            <a:r>
              <a:rPr lang="fi-FI" err="1"/>
              <a:t>erferem</a:t>
            </a:r>
            <a:r>
              <a:rPr lang="fi-FI"/>
              <a:t> </a:t>
            </a:r>
            <a:r>
              <a:rPr lang="fi-FI" err="1"/>
              <a:t>odigendia</a:t>
            </a:r>
            <a:r>
              <a:rPr lang="fi-FI"/>
              <a:t> </a:t>
            </a:r>
            <a:r>
              <a:rPr lang="fi-FI" err="1"/>
              <a:t>exceren</a:t>
            </a:r>
            <a:r>
              <a:rPr lang="fi-FI"/>
              <a:t> </a:t>
            </a:r>
            <a:r>
              <a:rPr lang="fi-FI" err="1"/>
              <a:t>ientestia</a:t>
            </a:r>
            <a:r>
              <a:rPr lang="fi-FI"/>
              <a:t> </a:t>
            </a:r>
            <a:r>
              <a:rPr lang="fi-FI" err="1"/>
              <a:t>volendi</a:t>
            </a:r>
            <a:r>
              <a:rPr lang="fi-FI"/>
              <a:t> </a:t>
            </a:r>
            <a:r>
              <a:rPr lang="fi-FI" err="1"/>
              <a:t>antios</a:t>
            </a:r>
            <a:r>
              <a:rPr lang="fi-FI"/>
              <a:t> </a:t>
            </a:r>
            <a:r>
              <a:rPr lang="fi-FI" err="1"/>
              <a:t>ese</a:t>
            </a:r>
            <a:r>
              <a:rPr lang="fi-FI"/>
              <a:t> </a:t>
            </a:r>
            <a:r>
              <a:rPr lang="fi-FI" err="1"/>
              <a:t>occa</a:t>
            </a:r>
            <a:r>
              <a:rPr lang="fi-FI"/>
              <a:t> </a:t>
            </a:r>
            <a:r>
              <a:rPr lang="fi-FI" err="1"/>
              <a:t>tur</a:t>
            </a:r>
            <a:r>
              <a:rPr lang="fi-FI"/>
              <a:t>, </a:t>
            </a:r>
            <a:r>
              <a:rPr lang="fi-FI" err="1"/>
              <a:t>tenis</a:t>
            </a:r>
            <a:r>
              <a:rPr lang="fi-FI"/>
              <a:t> rem </a:t>
            </a:r>
            <a:r>
              <a:rPr lang="fi-FI" err="1"/>
              <a:t>re</a:t>
            </a:r>
            <a:r>
              <a:rPr lang="fi-FI"/>
              <a:t> </a:t>
            </a:r>
            <a:r>
              <a:rPr lang="fi-FI" err="1"/>
              <a:t>derumet</a:t>
            </a:r>
            <a:r>
              <a:rPr lang="fi-FI"/>
              <a:t> </a:t>
            </a:r>
            <a:r>
              <a:rPr lang="fi-FI" err="1"/>
              <a:t>modicim</a:t>
            </a:r>
            <a:r>
              <a:rPr lang="fi-FI"/>
              <a:t> </a:t>
            </a:r>
            <a:r>
              <a:rPr lang="fi-FI" err="1"/>
              <a:t>repreicia</a:t>
            </a:r>
            <a:r>
              <a:rPr lang="fi-FI"/>
              <a:t> et </a:t>
            </a:r>
            <a:r>
              <a:rPr lang="fi-FI" err="1"/>
              <a:t>officimusam</a:t>
            </a:r>
            <a:r>
              <a:rPr lang="fi-FI"/>
              <a:t> </a:t>
            </a:r>
            <a:r>
              <a:rPr lang="fi-FI" err="1"/>
              <a:t>dunto</a:t>
            </a:r>
            <a:r>
              <a:rPr lang="fi-FI"/>
              <a:t> </a:t>
            </a:r>
            <a:r>
              <a:rPr lang="fi-FI" err="1"/>
              <a:t>doluptatio</a:t>
            </a:r>
            <a:r>
              <a:rPr lang="fi-FI"/>
              <a:t>. Ex </a:t>
            </a:r>
            <a:r>
              <a:rPr lang="fi-FI" err="1"/>
              <a:t>evel</a:t>
            </a:r>
            <a:r>
              <a:rPr lang="fi-FI"/>
              <a:t> es ne </a:t>
            </a:r>
            <a:r>
              <a:rPr lang="fi-FI" err="1"/>
              <a:t>cullaut</a:t>
            </a:r>
            <a:r>
              <a:rPr lang="fi-FI"/>
              <a:t> </a:t>
            </a:r>
            <a:r>
              <a:rPr lang="fi-FI" err="1"/>
              <a:t>escia</a:t>
            </a:r>
            <a:r>
              <a:rPr lang="fi-FI"/>
              <a:t> </a:t>
            </a:r>
            <a:r>
              <a:rPr lang="fi-FI" err="1"/>
              <a:t>volore</a:t>
            </a:r>
            <a:r>
              <a:rPr lang="fi-FI"/>
              <a:t> </a:t>
            </a:r>
            <a:r>
              <a:rPr lang="fi-FI" err="1"/>
              <a:t>odi</a:t>
            </a:r>
            <a:r>
              <a:rPr lang="fi-FI"/>
              <a:t> </a:t>
            </a:r>
            <a:r>
              <a:rPr lang="fi-FI" err="1"/>
              <a:t>alictis</a:t>
            </a:r>
            <a:r>
              <a:rPr lang="fi-FI"/>
              <a:t> </a:t>
            </a:r>
            <a:r>
              <a:rPr lang="fi-FI" err="1"/>
              <a:t>vendia</a:t>
            </a:r>
            <a:r>
              <a:rPr lang="fi-FI"/>
              <a:t> </a:t>
            </a:r>
            <a:r>
              <a:rPr lang="fi-FI" err="1"/>
              <a:t>nos</a:t>
            </a:r>
            <a:r>
              <a:rPr lang="fi-FI"/>
              <a:t> </a:t>
            </a:r>
            <a:r>
              <a:rPr lang="fi-FI" err="1"/>
              <a:t>trum</a:t>
            </a:r>
            <a:r>
              <a:rPr lang="fi-FI"/>
              <a:t> </a:t>
            </a:r>
            <a:r>
              <a:rPr lang="fi-FI" err="1"/>
              <a:t>que</a:t>
            </a:r>
            <a:r>
              <a:rPr lang="fi-FI"/>
              <a:t> </a:t>
            </a:r>
            <a:r>
              <a:rPr lang="fi-FI" err="1"/>
              <a:t>cone</a:t>
            </a:r>
            <a:r>
              <a:rPr lang="fi-FI"/>
              <a:t> </a:t>
            </a:r>
            <a:r>
              <a:rPr lang="fi-FI" err="1"/>
              <a:t>repudae</a:t>
            </a:r>
            <a:r>
              <a:rPr lang="fi-FI"/>
              <a:t> </a:t>
            </a:r>
            <a:r>
              <a:rPr lang="fi-FI" err="1"/>
              <a:t>ctorruptatia</a:t>
            </a:r>
            <a:r>
              <a:rPr lang="fi-FI"/>
              <a:t> </a:t>
            </a:r>
            <a:r>
              <a:rPr lang="fi-FI" err="1"/>
              <a:t>comnis</a:t>
            </a:r>
            <a:r>
              <a:rPr lang="fi-FI"/>
              <a:t> </a:t>
            </a:r>
            <a:r>
              <a:rPr lang="fi-FI" err="1"/>
              <a:t>dercid</a:t>
            </a:r>
            <a:r>
              <a:rPr lang="fi-FI"/>
              <a:t> </a:t>
            </a:r>
            <a:r>
              <a:rPr lang="fi-FI" err="1"/>
              <a:t>quis</a:t>
            </a:r>
            <a:r>
              <a:rPr lang="fi-FI"/>
              <a:t> </a:t>
            </a:r>
            <a:r>
              <a:rPr lang="fi-FI" err="1"/>
              <a:t>consequae</a:t>
            </a:r>
            <a:r>
              <a:rPr lang="fi-FI"/>
              <a:t> </a:t>
            </a:r>
            <a:r>
              <a:rPr lang="fi-FI" err="1"/>
              <a:t>corrum</a:t>
            </a:r>
            <a:r>
              <a:rPr lang="fi-FI"/>
              <a:t> </a:t>
            </a:r>
            <a:r>
              <a:rPr lang="fi-FI" err="1"/>
              <a:t>laborio</a:t>
            </a:r>
            <a:r>
              <a:rPr lang="fi-FI"/>
              <a:t> </a:t>
            </a:r>
            <a:r>
              <a:rPr lang="fi-FI" err="1"/>
              <a:t>bearcipsam</a:t>
            </a:r>
            <a:r>
              <a:rPr lang="fi-FI"/>
              <a:t>, </a:t>
            </a:r>
            <a:r>
              <a:rPr lang="fi-FI" err="1"/>
              <a:t>sinvelique</a:t>
            </a:r>
            <a:r>
              <a:rPr lang="fi-FI"/>
              <a:t> </a:t>
            </a:r>
            <a:r>
              <a:rPr lang="fi-FI" err="1"/>
              <a:t>voloris</a:t>
            </a:r>
            <a:r>
              <a:rPr lang="fi-FI"/>
              <a:t> </a:t>
            </a:r>
            <a:r>
              <a:rPr lang="fi-FI" err="1"/>
              <a:t>dem</a:t>
            </a:r>
            <a:r>
              <a:rPr lang="fi-FI"/>
              <a:t> </a:t>
            </a:r>
            <a:r>
              <a:rPr lang="fi-FI" err="1"/>
              <a:t>etur</a:t>
            </a:r>
            <a:r>
              <a:rPr lang="fi-FI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95806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äliotsikko (vihreä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5">
            <a:extLst>
              <a:ext uri="{FF2B5EF4-FFF2-40B4-BE49-F238E27FC236}">
                <a16:creationId xmlns:a16="http://schemas.microsoft.com/office/drawing/2014/main" id="{C2CF3984-6964-4F04-9F75-27D4B4A2417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B14F7985-6155-44D4-8FEB-037060ECF3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13983" y="2286764"/>
            <a:ext cx="9964033" cy="1564036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VÄLIOTSIKKO LOREM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7CB949CD-6C7B-4DF3-B09C-A63EE2C84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9873" y="6226231"/>
            <a:ext cx="3166947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fi-FI"/>
              <a:t>Etunimi Sukunimi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4C1335F8-A2FC-4642-A654-3686A60603C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164683" y="6224425"/>
            <a:ext cx="82519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9BFA13F-9454-4493-88C3-E7409431BAB4}" type="datetimeFigureOut">
              <a:rPr lang="fi-FI" smtClean="0"/>
              <a:pPr/>
              <a:t>5.11.2021</a:t>
            </a:fld>
            <a:endParaRPr lang="fi-FI"/>
          </a:p>
        </p:txBody>
      </p:sp>
      <p:pic>
        <p:nvPicPr>
          <p:cNvPr id="10" name="Kuva 9">
            <a:extLst>
              <a:ext uri="{FF2B5EF4-FFF2-40B4-BE49-F238E27FC236}">
                <a16:creationId xmlns:a16="http://schemas.microsoft.com/office/drawing/2014/main" id="{53A03FBB-DA5F-4841-B759-E3BF015F17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3564" y="6296581"/>
            <a:ext cx="816866" cy="563881"/>
          </a:xfrm>
          <a:prstGeom prst="rect">
            <a:avLst/>
          </a:prstGeom>
        </p:spPr>
      </p:pic>
      <p:sp>
        <p:nvSpPr>
          <p:cNvPr id="11" name="Tekstiruutu 10">
            <a:extLst>
              <a:ext uri="{FF2B5EF4-FFF2-40B4-BE49-F238E27FC236}">
                <a16:creationId xmlns:a16="http://schemas.microsoft.com/office/drawing/2014/main" id="{7A881160-146E-43DA-A73C-A5DF8CA32336}"/>
              </a:ext>
            </a:extLst>
          </p:cNvPr>
          <p:cNvSpPr txBox="1"/>
          <p:nvPr userDrawn="1"/>
        </p:nvSpPr>
        <p:spPr>
          <a:xfrm>
            <a:off x="330200" y="6224425"/>
            <a:ext cx="990599" cy="35381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fi-FI" sz="1200" err="1">
                <a:solidFill>
                  <a:schemeClr val="bg2"/>
                </a:solidFill>
              </a:rPr>
              <a:t>Netum</a:t>
            </a:r>
            <a:r>
              <a:rPr lang="fi-FI" sz="1200">
                <a:solidFill>
                  <a:schemeClr val="bg2"/>
                </a:solidFill>
              </a:rPr>
              <a:t> Oy</a:t>
            </a:r>
          </a:p>
        </p:txBody>
      </p:sp>
    </p:spTree>
    <p:extLst>
      <p:ext uri="{BB962C8B-B14F-4D97-AF65-F5344CB8AC3E}">
        <p14:creationId xmlns:p14="http://schemas.microsoft.com/office/powerpoint/2010/main" val="110269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B84EEB84-A5B0-1748-81A0-4D57AA8CB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9332" y="799340"/>
            <a:ext cx="6581429" cy="13255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60520223-435B-EE40-80C6-4E34B1292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09332" y="2405822"/>
            <a:ext cx="6581429" cy="34076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19" name="Kuva 18">
            <a:extLst>
              <a:ext uri="{FF2B5EF4-FFF2-40B4-BE49-F238E27FC236}">
                <a16:creationId xmlns:a16="http://schemas.microsoft.com/office/drawing/2014/main" id="{2125818B-1E20-E141-9491-35C8764033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9708" y="136525"/>
            <a:ext cx="2484239" cy="955346"/>
          </a:xfrm>
          <a:prstGeom prst="rect">
            <a:avLst/>
          </a:prstGeom>
          <a:effectLst>
            <a:outerShdw blurRad="139700" dist="127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Kuva 4">
            <a:extLst>
              <a:ext uri="{FF2B5EF4-FFF2-40B4-BE49-F238E27FC236}">
                <a16:creationId xmlns:a16="http://schemas.microsoft.com/office/drawing/2014/main" id="{10593290-AA67-496D-B707-1DEA98C86F0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242781" y="6356350"/>
            <a:ext cx="1238935" cy="31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8492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Wingdings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Helvetica" pitchFamily="2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on paikkamerkki 2">
            <a:extLst>
              <a:ext uri="{FF2B5EF4-FFF2-40B4-BE49-F238E27FC236}">
                <a16:creationId xmlns:a16="http://schemas.microsoft.com/office/drawing/2014/main" id="{1D410575-0C90-CF44-A49B-86C7F2202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60520223-435B-EE40-80C6-4E34B1292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09332" y="2405822"/>
            <a:ext cx="6581429" cy="3407637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6026E83-6946-6048-8E9D-0AB3BCB56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3077" y="6356350"/>
            <a:ext cx="1095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DF25A-8906-4EDD-BF38-36838DA0A270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3B24122-55D8-6941-8A7F-E649B6346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11" name="Kuva 7">
            <a:extLst>
              <a:ext uri="{FF2B5EF4-FFF2-40B4-BE49-F238E27FC236}">
                <a16:creationId xmlns:a16="http://schemas.microsoft.com/office/drawing/2014/main" id="{36EEFE7A-A019-8245-8B1B-79373550A02F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242780" y="6353212"/>
            <a:ext cx="1231334" cy="311634"/>
          </a:xfrm>
          <a:prstGeom prst="rect">
            <a:avLst/>
          </a:prstGeom>
        </p:spPr>
      </p:pic>
      <p:sp>
        <p:nvSpPr>
          <p:cNvPr id="2" name="Alatunnisteen paikkamerkki 1">
            <a:extLst>
              <a:ext uri="{FF2B5EF4-FFF2-40B4-BE49-F238E27FC236}">
                <a16:creationId xmlns:a16="http://schemas.microsoft.com/office/drawing/2014/main" id="{EFEB5C75-9C88-46D4-947C-D7483FA5AD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8471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42" r:id="rId2"/>
    <p:sldLayoutId id="2147483733" r:id="rId3"/>
    <p:sldLayoutId id="2147483736" r:id="rId4"/>
    <p:sldLayoutId id="2147483748" r:id="rId5"/>
    <p:sldLayoutId id="2147483687" r:id="rId6"/>
    <p:sldLayoutId id="2147483749" r:id="rId7"/>
    <p:sldLayoutId id="2147483750" r:id="rId8"/>
    <p:sldLayoutId id="2147483751" r:id="rId9"/>
    <p:sldLayoutId id="2147483752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Helvetica" pitchFamily="2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on paikkamerkki 2">
            <a:extLst>
              <a:ext uri="{FF2B5EF4-FFF2-40B4-BE49-F238E27FC236}">
                <a16:creationId xmlns:a16="http://schemas.microsoft.com/office/drawing/2014/main" id="{1D410575-0C90-CF44-A49B-86C7F2202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60520223-435B-EE40-80C6-4E34B1292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09332" y="2405822"/>
            <a:ext cx="6581429" cy="3407637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6026E83-6946-6048-8E9D-0AB3BCB56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3077" y="6356350"/>
            <a:ext cx="1095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2C048-585D-44BA-8C2D-64983F0B70FA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3B24122-55D8-6941-8A7F-E649B6346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A4EB6745-5D38-414D-8F18-78AE802E20C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rcRect/>
          <a:stretch/>
        </p:blipFill>
        <p:spPr>
          <a:xfrm>
            <a:off x="242781" y="6356350"/>
            <a:ext cx="1238935" cy="311634"/>
          </a:xfrm>
          <a:prstGeom prst="rect">
            <a:avLst/>
          </a:prstGeom>
        </p:spPr>
      </p:pic>
      <p:sp>
        <p:nvSpPr>
          <p:cNvPr id="2" name="Alatunnisteen paikkamerkki 1">
            <a:extLst>
              <a:ext uri="{FF2B5EF4-FFF2-40B4-BE49-F238E27FC236}">
                <a16:creationId xmlns:a16="http://schemas.microsoft.com/office/drawing/2014/main" id="{382AD9C5-3DA3-4566-9BA7-6876F94555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91031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1" r:id="rId1"/>
    <p:sldLayoutId id="2147483738" r:id="rId2"/>
    <p:sldLayoutId id="2147483737" r:id="rId3"/>
    <p:sldLayoutId id="2147483739" r:id="rId4"/>
    <p:sldLayoutId id="2147483706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Helvetica" pitchFamily="2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AD39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on paikkamerkki 2">
            <a:extLst>
              <a:ext uri="{FF2B5EF4-FFF2-40B4-BE49-F238E27FC236}">
                <a16:creationId xmlns:a16="http://schemas.microsoft.com/office/drawing/2014/main" id="{1D410575-0C90-CF44-A49B-86C7F2202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</a:t>
            </a:r>
            <a:r>
              <a:rPr lang="fi-FI" err="1"/>
              <a:t>ots</a:t>
            </a:r>
            <a:r>
              <a:rPr lang="fi-FI"/>
              <a:t>. </a:t>
            </a:r>
            <a:r>
              <a:rPr lang="fi-FI" err="1"/>
              <a:t>perustyyl</a:t>
            </a:r>
            <a:r>
              <a:rPr lang="fi-FI"/>
              <a:t>. </a:t>
            </a:r>
            <a:r>
              <a:rPr lang="fi-FI" err="1"/>
              <a:t>napsautt</a:t>
            </a:r>
            <a:r>
              <a:rPr lang="fi-FI"/>
              <a:t>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60520223-435B-EE40-80C6-4E34B12924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09332" y="2405822"/>
            <a:ext cx="6581429" cy="3407637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6026E83-6946-6048-8E9D-0AB3BCB568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003077" y="6356350"/>
            <a:ext cx="1095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58578-BC5F-4B15-8F5D-0DD369EB3107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3B24122-55D8-6941-8A7F-E649B6346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E06F1-2D77-A44E-97FA-F679B9CB76D5}" type="slidenum">
              <a:rPr lang="fi-FI" smtClean="0"/>
              <a:t>‹#›</a:t>
            </a:fld>
            <a:endParaRPr lang="fi-FI"/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A1B44897-2509-47CF-8B3C-182C95A8055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242781" y="6356350"/>
            <a:ext cx="1238935" cy="311634"/>
          </a:xfrm>
          <a:prstGeom prst="rect">
            <a:avLst/>
          </a:prstGeom>
        </p:spPr>
      </p:pic>
      <p:sp>
        <p:nvSpPr>
          <p:cNvPr id="2" name="Alatunnisteen paikkamerkki 1">
            <a:extLst>
              <a:ext uri="{FF2B5EF4-FFF2-40B4-BE49-F238E27FC236}">
                <a16:creationId xmlns:a16="http://schemas.microsoft.com/office/drawing/2014/main" id="{D9784348-D887-4F24-AD29-F32FB63D97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825107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3" r:id="rId2"/>
    <p:sldLayoutId id="2147483745" r:id="rId3"/>
    <p:sldLayoutId id="2147483714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Wingdings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Helvetica" pitchFamily="2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sciencepublicpolicy.org/" TargetMode="Externa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tsikko 24">
            <a:extLst>
              <a:ext uri="{FF2B5EF4-FFF2-40B4-BE49-F238E27FC236}">
                <a16:creationId xmlns:a16="http://schemas.microsoft.com/office/drawing/2014/main" id="{E45867E5-D815-E54D-9870-95C593BAF7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2283" y="1876516"/>
            <a:ext cx="9960777" cy="1068736"/>
          </a:xfrm>
        </p:spPr>
        <p:txBody>
          <a:bodyPr/>
          <a:lstStyle/>
          <a:p>
            <a:r>
              <a:rPr lang="fi-FI"/>
              <a:t>Tiedolla johtamisen koulutus</a:t>
            </a:r>
          </a:p>
        </p:txBody>
      </p:sp>
      <p:sp>
        <p:nvSpPr>
          <p:cNvPr id="26" name="Alaotsikko 25">
            <a:extLst>
              <a:ext uri="{FF2B5EF4-FFF2-40B4-BE49-F238E27FC236}">
                <a16:creationId xmlns:a16="http://schemas.microsoft.com/office/drawing/2014/main" id="{F0933B86-0937-45AE-8746-1EE8A7108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34530" y="4336633"/>
            <a:ext cx="6156274" cy="938444"/>
          </a:xfrm>
          <a:solidFill>
            <a:schemeClr val="accent3"/>
          </a:solidFill>
          <a:effectLst/>
        </p:spPr>
        <p:txBody>
          <a:bodyPr vert="horz" wrap="none" lIns="360000" tIns="72000" rIns="360000" bIns="72000" rtlCol="0" anchor="ctr">
            <a:spAutoFit/>
          </a:bodyPr>
          <a:lstStyle/>
          <a:p>
            <a:r>
              <a:rPr lang="fi-FI" sz="2400" err="1"/>
              <a:t>Netum</a:t>
            </a:r>
            <a:endParaRPr lang="fi-FI" sz="2400" err="1">
              <a:cs typeface="Calibri"/>
            </a:endParaRPr>
          </a:p>
          <a:p>
            <a:r>
              <a:rPr lang="fi-FI" sz="2400"/>
              <a:t>Jari Jokinen, Jani Henriksson ja Tom Aalto </a:t>
            </a:r>
          </a:p>
        </p:txBody>
      </p:sp>
      <p:sp>
        <p:nvSpPr>
          <p:cNvPr id="27" name="Tekstin paikkamerkki 26">
            <a:extLst>
              <a:ext uri="{FF2B5EF4-FFF2-40B4-BE49-F238E27FC236}">
                <a16:creationId xmlns:a16="http://schemas.microsoft.com/office/drawing/2014/main" id="{CF7003CC-F634-4E4B-959E-75039F3EF7B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8892" y="3053382"/>
            <a:ext cx="3567552" cy="976403"/>
          </a:xfrm>
        </p:spPr>
        <p:txBody>
          <a:bodyPr/>
          <a:lstStyle/>
          <a:p>
            <a:r>
              <a:rPr lang="fi-FI"/>
              <a:t>Osa 1 / 2</a:t>
            </a:r>
          </a:p>
        </p:txBody>
      </p:sp>
      <p:sp>
        <p:nvSpPr>
          <p:cNvPr id="28" name="Tekstin paikkamerkki 27">
            <a:extLst>
              <a:ext uri="{FF2B5EF4-FFF2-40B4-BE49-F238E27FC236}">
                <a16:creationId xmlns:a16="http://schemas.microsoft.com/office/drawing/2014/main" id="{B1D096D4-80C7-490F-ABEB-DDBAB35E3A8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i-FI" dirty="0"/>
              <a:t>Jussi Niutanen, projektipäällikö 5.11.2021</a:t>
            </a:r>
          </a:p>
        </p:txBody>
      </p:sp>
      <p:sp>
        <p:nvSpPr>
          <p:cNvPr id="6" name="Tekstiruutu 24"/>
          <p:cNvSpPr txBox="1">
            <a:spLocks noChangeArrowheads="1"/>
          </p:cNvSpPr>
          <p:nvPr/>
        </p:nvSpPr>
        <p:spPr bwMode="auto">
          <a:xfrm>
            <a:off x="9795606" y="6374456"/>
            <a:ext cx="246094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spcBef>
                <a:spcPts val="1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 algn="ctr" eaLnBrk="0" hangingPunct="0">
              <a:spcBef>
                <a:spcPts val="500"/>
              </a:spcBef>
              <a:buClr>
                <a:schemeClr val="tx2"/>
              </a:buClr>
              <a:buFont typeface="Courier New" panose="02070309020205020404" pitchFamily="49" charset="0"/>
              <a:buChar char="o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 algn="ctr" eaLnBrk="0" hangingPunct="0">
              <a:spcBef>
                <a:spcPts val="500"/>
              </a:spcBef>
              <a:buClr>
                <a:schemeClr val="tx2"/>
              </a:buClr>
              <a:buFont typeface="Wingdings" panose="05000000000000000000" pitchFamily="2" charset="2"/>
              <a:buChar char="Ø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 algn="ctr" eaLnBrk="0" hangingPunct="0">
              <a:spcBef>
                <a:spcPts val="500"/>
              </a:spcBef>
              <a:buClr>
                <a:schemeClr val="tx2"/>
              </a:buClr>
              <a:buFont typeface="Helvetica" panose="020B0604020202020204" pitchFamily="34" charset="0"/>
              <a:buChar char="−"/>
              <a:defRPr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 algn="ctr" eaLnBrk="0" hangingPunct="0"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algn="ctr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algn="ctr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algn="ctr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algn="ctr" eaLnBrk="0" fontAlgn="base" hangingPunct="0">
              <a:spcBef>
                <a:spcPts val="5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altLang="fi-FI" sz="1100" b="0" i="0" u="none" strike="noStrike" kern="1200" cap="none" spc="0" normalizeH="0" baseline="0">
                <a:ln>
                  <a:noFill/>
                </a:ln>
                <a:solidFill>
                  <a:schemeClr val="tx1">
                    <a:lumMod val="8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Kuva: Visit Tampere / Laura Vanzo </a:t>
            </a:r>
          </a:p>
        </p:txBody>
      </p:sp>
      <p:pic>
        <p:nvPicPr>
          <p:cNvPr id="7" name="Kuva 6" descr="Kuvassa Tammerkosken rannalla vanhat tiilirakennukset iltavalaistuksessa.">
            <a:extLst>
              <a:ext uri="{FF2B5EF4-FFF2-40B4-BE49-F238E27FC236}">
                <a16:creationId xmlns:a16="http://schemas.microsoft.com/office/drawing/2014/main" id="{6E445E40-9940-42F2-92FB-78968B593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520" y="449608"/>
            <a:ext cx="1493649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2488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B412B-2699-4473-B244-E667F81A0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/>
              <a:t>Mikä tieto on oleellista?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2F4F30-23DA-45F7-93F9-CE2786C3FA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462D9-D36F-494D-99EE-C7ED00861CAB}" type="slidenum">
              <a:rPr lang="fi-FI" smtClean="0"/>
              <a:t>10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E1D33-D0A4-4A5E-A43F-F3E47FB9228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89BF2C62-90FA-4A8B-A3D5-15715FCBB401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5CEFA5-105B-497F-AB43-B5AC1A550A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3181" y="1676585"/>
            <a:ext cx="10979555" cy="1094519"/>
          </a:xfrm>
        </p:spPr>
        <p:txBody>
          <a:bodyPr/>
          <a:lstStyle/>
          <a:p>
            <a:r>
              <a:rPr lang="fi-FI"/>
              <a:t>Tietoa on saatavilla niin paljon, että ongelma on ensisijaisesti tunnistaa, mitkä tiedot ovat oleellisia eri asioiden johtamisen kannalta, miten luotettavaa tieto on </a:t>
            </a:r>
            <a:br>
              <a:rPr lang="fi-FI"/>
            </a:br>
            <a:r>
              <a:rPr lang="fi-FI"/>
              <a:t>ja kuinka tiedoista voi ”porautua” tarkemmille tasoille kokonaiskuvan tarkentamiseksi?</a:t>
            </a:r>
          </a:p>
        </p:txBody>
      </p:sp>
      <p:pic>
        <p:nvPicPr>
          <p:cNvPr id="3076" name="Picture 4" descr="Business Analytics News by Marcus Borba: Dilbert on Data Governance">
            <a:extLst>
              <a:ext uri="{FF2B5EF4-FFF2-40B4-BE49-F238E27FC236}">
                <a16:creationId xmlns:a16="http://schemas.microsoft.com/office/drawing/2014/main" id="{FFEDD6F8-BDE4-4C6F-8843-D4B739018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80" y="2824970"/>
            <a:ext cx="10979556" cy="347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BC88B25-3611-4AB1-A09E-8C59AD076F43}"/>
              </a:ext>
            </a:extLst>
          </p:cNvPr>
          <p:cNvSpPr/>
          <p:nvPr/>
        </p:nvSpPr>
        <p:spPr>
          <a:xfrm>
            <a:off x="706060" y="3022821"/>
            <a:ext cx="2883049" cy="140925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>
                <a:solidFill>
                  <a:schemeClr val="tx1"/>
                </a:solidFill>
                <a:latin typeface="Comic Sans MS" panose="030F0702030302020204" pitchFamily="66" charset="0"/>
              </a:rPr>
              <a:t>VOISITKO POISTAA PALVELIMILTA KAIKKI TARPEETTOMAT TIEDOT TILAN SÄÄSTÄMISEKSI?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EDEBDA1-1BDA-4193-B3E0-338E30618C2A}"/>
              </a:ext>
            </a:extLst>
          </p:cNvPr>
          <p:cNvSpPr/>
          <p:nvPr/>
        </p:nvSpPr>
        <p:spPr>
          <a:xfrm>
            <a:off x="4378691" y="3022821"/>
            <a:ext cx="3248481" cy="140925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>
                <a:solidFill>
                  <a:schemeClr val="tx1"/>
                </a:solidFill>
                <a:latin typeface="Comic Sans MS" panose="030F0702030302020204" pitchFamily="66" charset="0"/>
              </a:rPr>
              <a:t>KÄYTÄNNÖSSÄ </a:t>
            </a:r>
            <a:r>
              <a:rPr lang="fi-FI" sz="1600" b="1">
                <a:solidFill>
                  <a:schemeClr val="tx1"/>
                </a:solidFill>
                <a:latin typeface="Comic Sans MS" panose="030F0702030302020204" pitchFamily="66" charset="0"/>
              </a:rPr>
              <a:t>KAIKKI</a:t>
            </a:r>
            <a:r>
              <a:rPr lang="fi-FI" sz="1600">
                <a:solidFill>
                  <a:schemeClr val="tx1"/>
                </a:solidFill>
                <a:latin typeface="Comic Sans MS" panose="030F0702030302020204" pitchFamily="66" charset="0"/>
              </a:rPr>
              <a:t> TIETOMME ON TARPEETONTA, KOSKA PÄÄTÖKSEMME EIVÄT PERUSTU TIETOON.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F65FCD1-C207-4124-878F-1F4B613C99C3}"/>
              </a:ext>
            </a:extLst>
          </p:cNvPr>
          <p:cNvSpPr/>
          <p:nvPr/>
        </p:nvSpPr>
        <p:spPr>
          <a:xfrm>
            <a:off x="8140220" y="3022821"/>
            <a:ext cx="1424733" cy="194721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>
                <a:solidFill>
                  <a:schemeClr val="tx1"/>
                </a:solidFill>
                <a:latin typeface="Comic Sans MS" panose="030F0702030302020204" pitchFamily="66" charset="0"/>
              </a:rPr>
              <a:t>VOISITKO EDES TEESKEN-NELLÄ, ETTÄ JOTKUT TIEDOT OVAT TARPEEN?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AD10554-F850-4D97-ACD1-0FE0C0CED887}"/>
              </a:ext>
            </a:extLst>
          </p:cNvPr>
          <p:cNvSpPr/>
          <p:nvPr/>
        </p:nvSpPr>
        <p:spPr>
          <a:xfrm>
            <a:off x="9585064" y="3022821"/>
            <a:ext cx="1742738" cy="1495391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i-FI" sz="1400">
                <a:solidFill>
                  <a:schemeClr val="tx1"/>
                </a:solidFill>
                <a:latin typeface="Comic Sans MS" panose="030F0702030302020204" pitchFamily="66" charset="0"/>
              </a:rPr>
              <a:t>TOKI. VOISITKO KUVITELLA, ETTÄ POISTIN TARPEETTOMAT TIEDOT?</a:t>
            </a:r>
          </a:p>
        </p:txBody>
      </p:sp>
    </p:spTree>
    <p:extLst>
      <p:ext uri="{BB962C8B-B14F-4D97-AF65-F5344CB8AC3E}">
        <p14:creationId xmlns:p14="http://schemas.microsoft.com/office/powerpoint/2010/main" val="16569292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3A5C-640C-48BD-9982-C6B5F363A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/>
              <a:t>Tiedon tasot ja lähteet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98ACF0-A867-46D7-9460-FC6F707267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462D9-D36F-494D-99EE-C7ED00861CAB}" type="slidenum">
              <a:rPr lang="fi-FI" smtClean="0"/>
              <a:t>11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265D7E-EFB2-40D9-A8BC-EA706C946D5C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20171F4-4EA0-458D-9834-D2F52C2F8FF4}" type="datetime1">
              <a:rPr lang="fi-FI" smtClean="0"/>
              <a:t>5.11.2021</a:t>
            </a:fld>
            <a:endParaRPr lang="fi-FI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B56571FE-FD1F-418A-B9CA-863D61567DE1}"/>
              </a:ext>
            </a:extLst>
          </p:cNvPr>
          <p:cNvSpPr/>
          <p:nvPr/>
        </p:nvSpPr>
        <p:spPr>
          <a:xfrm>
            <a:off x="6005080" y="2198271"/>
            <a:ext cx="5403272" cy="3855027"/>
          </a:xfrm>
          <a:prstGeom prst="triangl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  <a:p>
            <a:pPr algn="ctr"/>
            <a:endParaRPr lang="fi-FI">
              <a:solidFill>
                <a:schemeClr val="tx1"/>
              </a:solidFill>
            </a:endParaRPr>
          </a:p>
          <a:p>
            <a:pPr algn="ctr"/>
            <a:endParaRPr lang="fi-FI">
              <a:solidFill>
                <a:schemeClr val="tx1"/>
              </a:solidFill>
            </a:endParaRPr>
          </a:p>
          <a:p>
            <a:pPr algn="ctr"/>
            <a:r>
              <a:rPr lang="fi-FI">
                <a:solidFill>
                  <a:schemeClr val="tx1"/>
                </a:solidFill>
              </a:rPr>
              <a:t>Operatiivinen tieto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EE640BB0-1E73-4576-BEB8-1AFF59E55499}"/>
              </a:ext>
            </a:extLst>
          </p:cNvPr>
          <p:cNvSpPr/>
          <p:nvPr/>
        </p:nvSpPr>
        <p:spPr>
          <a:xfrm>
            <a:off x="6774873" y="2198270"/>
            <a:ext cx="3886200" cy="2768585"/>
          </a:xfrm>
          <a:prstGeom prst="triangl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  <a:p>
            <a:pPr algn="ctr"/>
            <a:r>
              <a:rPr lang="fi-FI">
                <a:solidFill>
                  <a:schemeClr val="tx1"/>
                </a:solidFill>
              </a:rPr>
              <a:t>Taktinen tieto</a:t>
            </a: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7F99B24F-4A28-4EAC-BC91-438DD441A4EA}"/>
              </a:ext>
            </a:extLst>
          </p:cNvPr>
          <p:cNvSpPr/>
          <p:nvPr/>
        </p:nvSpPr>
        <p:spPr>
          <a:xfrm>
            <a:off x="7543800" y="2198271"/>
            <a:ext cx="2306782" cy="1646366"/>
          </a:xfrm>
          <a:prstGeom prst="triangl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Strateginen tieto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C67216C6-E38F-4BF9-9A3C-D28B2B4EA475}"/>
              </a:ext>
            </a:extLst>
          </p:cNvPr>
          <p:cNvSpPr/>
          <p:nvPr/>
        </p:nvSpPr>
        <p:spPr>
          <a:xfrm rot="10800000">
            <a:off x="5860473" y="2198270"/>
            <a:ext cx="665018" cy="3225784"/>
          </a:xfrm>
          <a:prstGeom prst="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i-FI">
                <a:solidFill>
                  <a:schemeClr val="tx2"/>
                </a:solidFill>
              </a:rPr>
              <a:t>Ulkoisen informaation määrä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A46D9E58-F7DE-468D-A5FC-E59DD72A6B98}"/>
              </a:ext>
            </a:extLst>
          </p:cNvPr>
          <p:cNvSpPr/>
          <p:nvPr/>
        </p:nvSpPr>
        <p:spPr>
          <a:xfrm>
            <a:off x="10910455" y="2187879"/>
            <a:ext cx="665018" cy="3225784"/>
          </a:xfrm>
          <a:prstGeom prst="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i-FI">
                <a:solidFill>
                  <a:schemeClr val="tx2"/>
                </a:solidFill>
              </a:rPr>
              <a:t>Sisäisen informaation määrä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1ACCB90C-7F8F-4FD3-BDFE-8FA77C0ECD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22321" y="2040673"/>
            <a:ext cx="9879912" cy="3921516"/>
          </a:xfrm>
        </p:spPr>
        <p:txBody>
          <a:bodyPr/>
          <a:lstStyle/>
          <a:p>
            <a:r>
              <a:rPr lang="fi-FI"/>
              <a:t>Johtaminen perustuu usein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/>
              <a:t>sekä organisaation sisäiseen tietoon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/>
              <a:t>että ulkopuoliseen tietoon</a:t>
            </a:r>
          </a:p>
          <a:p>
            <a:endParaRPr lang="fi-FI"/>
          </a:p>
          <a:p>
            <a:r>
              <a:rPr lang="fi-FI"/>
              <a:t>Tietoa koostetaan eri lähteistä </a:t>
            </a:r>
            <a:br>
              <a:rPr lang="fi-FI"/>
            </a:br>
            <a:r>
              <a:rPr lang="fi-FI"/>
              <a:t>ja yhdistetään toisiinsa liittyvää tietoa.</a:t>
            </a:r>
          </a:p>
          <a:p>
            <a:endParaRPr lang="fi-FI"/>
          </a:p>
          <a:p>
            <a:r>
              <a:rPr lang="fi-FI"/>
              <a:t>Johtamisen kannalta oleellinen tieto</a:t>
            </a:r>
            <a:br>
              <a:rPr lang="fi-FI"/>
            </a:br>
            <a:r>
              <a:rPr lang="fi-FI"/>
              <a:t>jalostetaan mittareiksi.</a:t>
            </a:r>
          </a:p>
        </p:txBody>
      </p:sp>
    </p:spTree>
    <p:extLst>
      <p:ext uri="{BB962C8B-B14F-4D97-AF65-F5344CB8AC3E}">
        <p14:creationId xmlns:p14="http://schemas.microsoft.com/office/powerpoint/2010/main" val="3479177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3A5C-640C-48BD-9982-C6B5F363A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/>
              <a:t>Mittarit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98ACF0-A867-46D7-9460-FC6F707267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462D9-D36F-494D-99EE-C7ED00861CAB}" type="slidenum">
              <a:rPr lang="fi-FI" smtClean="0"/>
              <a:t>12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265D7E-EFB2-40D9-A8BC-EA706C946D5C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20171F4-4EA0-458D-9834-D2F52C2F8FF4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EBC4515-8125-4508-BD19-9ACC74A36E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25945" y="1723037"/>
            <a:ext cx="9253538" cy="3411926"/>
          </a:xfrm>
        </p:spPr>
        <p:txBody>
          <a:bodyPr/>
          <a:lstStyle/>
          <a:p>
            <a:r>
              <a:rPr lang="fi-FI"/>
              <a:t>Vanha viisaus kertoo että ”sitä saa, mitä mittaa”.</a:t>
            </a:r>
          </a:p>
          <a:p>
            <a:r>
              <a:rPr lang="fi-FI"/>
              <a:t>Sopivien mittarien löytäminen ja rakentaminen vaatii suunnittelua.</a:t>
            </a:r>
          </a:p>
        </p:txBody>
      </p:sp>
      <p:pic>
        <p:nvPicPr>
          <p:cNvPr id="5122" name="Picture 2" descr="Analytics for Web Domination: 7 Tips to Optimize Website Performance">
            <a:extLst>
              <a:ext uri="{FF2B5EF4-FFF2-40B4-BE49-F238E27FC236}">
                <a16:creationId xmlns:a16="http://schemas.microsoft.com/office/drawing/2014/main" id="{07F40623-BEB6-4A90-ACBA-EFFEA10BE9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503" y="3250573"/>
            <a:ext cx="9526993" cy="313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9B6B65D-CB33-4C56-B8E4-A5542D45DA61}"/>
              </a:ext>
            </a:extLst>
          </p:cNvPr>
          <p:cNvSpPr/>
          <p:nvPr/>
        </p:nvSpPr>
        <p:spPr>
          <a:xfrm>
            <a:off x="1710466" y="3868746"/>
            <a:ext cx="2560320" cy="1036741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600">
                <a:solidFill>
                  <a:schemeClr val="tx1"/>
                </a:solidFill>
                <a:latin typeface="Comic Sans MS" panose="030F0702030302020204" pitchFamily="66" charset="0"/>
              </a:rPr>
              <a:t>TE TARVITSETTE KOONTINÄYTÖN AVAINMITTAREIDEN SEURANTAAN.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3D67F40-053A-49E6-AAA7-16595CCF644D}"/>
              </a:ext>
            </a:extLst>
          </p:cNvPr>
          <p:cNvSpPr/>
          <p:nvPr/>
        </p:nvSpPr>
        <p:spPr>
          <a:xfrm>
            <a:off x="4677344" y="3561168"/>
            <a:ext cx="2745432" cy="1161439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>
                <a:solidFill>
                  <a:schemeClr val="tx1"/>
                </a:solidFill>
                <a:latin typeface="Comic Sans MS" panose="030F0702030302020204" pitchFamily="66" charset="0"/>
              </a:rPr>
              <a:t>SILLOIN TEILLÄ OLISI ENEMMÄN TIETOA, JONKA VOI JÄTTÄÄ HUOMIOIMATTA PÄÄTÖKSENTEOSSA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A2372B-1754-4EBC-AF17-DDDE2BFC697B}"/>
              </a:ext>
            </a:extLst>
          </p:cNvPr>
          <p:cNvSpPr/>
          <p:nvPr/>
        </p:nvSpPr>
        <p:spPr>
          <a:xfrm>
            <a:off x="9170819" y="3741949"/>
            <a:ext cx="1426497" cy="1161439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i-FI" sz="1400">
                <a:solidFill>
                  <a:schemeClr val="tx1"/>
                </a:solidFill>
                <a:latin typeface="Comic Sans MS" panose="030F0702030302020204" pitchFamily="66" charset="0"/>
              </a:rPr>
              <a:t>OK. JOS LEIKITÄÄN, ETTÄ SILLÄ ON MERKITYSTÄ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3A604FC-9A88-4DCA-BA35-3FD0F3FA2901}"/>
              </a:ext>
            </a:extLst>
          </p:cNvPr>
          <p:cNvSpPr/>
          <p:nvPr/>
        </p:nvSpPr>
        <p:spPr>
          <a:xfrm>
            <a:off x="7866004" y="3535840"/>
            <a:ext cx="1249603" cy="1161439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fi-FI" sz="1400">
                <a:solidFill>
                  <a:schemeClr val="tx1"/>
                </a:solidFill>
                <a:latin typeface="Comic Sans MS" panose="030F0702030302020204" pitchFamily="66" charset="0"/>
              </a:rPr>
              <a:t>OLISIKO SE TIETO PAIKKANSA PITÄVÄÄ?</a:t>
            </a:r>
          </a:p>
        </p:txBody>
      </p:sp>
    </p:spTree>
    <p:extLst>
      <p:ext uri="{BB962C8B-B14F-4D97-AF65-F5344CB8AC3E}">
        <p14:creationId xmlns:p14="http://schemas.microsoft.com/office/powerpoint/2010/main" val="536470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52A12-BACB-45AC-892F-DD06B73B5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/>
              <a:t>Tiedolla johtamisen taso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27F19D-511F-40D8-9081-9809C82541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462D9-D36F-494D-99EE-C7ED00861CAB}" type="slidenum">
              <a:rPr lang="fi-FI" smtClean="0"/>
              <a:t>13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7E4B9B-B464-413E-BFCB-65DF4BF11C0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A9F8C2E-65DA-4B38-8FF3-2758406EA1F8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E5F9CE1-1BD4-4F4A-A937-B4A6262C9F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9800" y="1746316"/>
            <a:ext cx="9253538" cy="3411926"/>
          </a:xfrm>
        </p:spPr>
        <p:txBody>
          <a:bodyPr/>
          <a:lstStyle/>
          <a:p>
            <a:r>
              <a:rPr lang="fi-FI"/>
              <a:t>Tiedolla johtamisen käsitettä voi avata esim. tutkimalla eri yritysten ja organisaatioiden rakentamia malleja tiedolla johtamisen kypsyystason määrittämiseksi.</a:t>
            </a:r>
          </a:p>
          <a:p>
            <a:r>
              <a:rPr lang="fi-FI"/>
              <a:t>Kysymykset avaavat kuvaa siitä mitä hyvä tiedolla johtaminen on.</a:t>
            </a:r>
          </a:p>
        </p:txBody>
      </p:sp>
      <p:pic>
        <p:nvPicPr>
          <p:cNvPr id="1026" name="Picture 2" descr="The 5✗10 Data-Driven Maturity Assessment">
            <a:extLst>
              <a:ext uri="{FF2B5EF4-FFF2-40B4-BE49-F238E27FC236}">
                <a16:creationId xmlns:a16="http://schemas.microsoft.com/office/drawing/2014/main" id="{570AFFBA-2422-4381-A20D-BE6AD8288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683" y="4717600"/>
            <a:ext cx="299085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ata Governance Maturity Models Explained: Gartner &amp; IBM">
            <a:extLst>
              <a:ext uri="{FF2B5EF4-FFF2-40B4-BE49-F238E27FC236}">
                <a16:creationId xmlns:a16="http://schemas.microsoft.com/office/drawing/2014/main" id="{95D43E7B-B350-42E2-9C66-CBB7F4BEA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733" y="4820901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ata Science Maturity Models (DSMMs): A Broad Consensus Composite | Arcalea">
            <a:extLst>
              <a:ext uri="{FF2B5EF4-FFF2-40B4-BE49-F238E27FC236}">
                <a16:creationId xmlns:a16="http://schemas.microsoft.com/office/drawing/2014/main" id="{AE8A0B98-A6C5-4477-8B96-FC544C6BC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07" y="3420098"/>
            <a:ext cx="2794882" cy="157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Using the 5-Stage Data Maturity Model for Organizational Impact | by Scott  Castle | Towards Data Science">
            <a:extLst>
              <a:ext uri="{FF2B5EF4-FFF2-40B4-BE49-F238E27FC236}">
                <a16:creationId xmlns:a16="http://schemas.microsoft.com/office/drawing/2014/main" id="{06A3CA95-ABB6-46E6-BDEB-FEEDA4D11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599" y="3358827"/>
            <a:ext cx="2358556" cy="129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igital marketing maturity assessment tool | Smart Insights">
            <a:extLst>
              <a:ext uri="{FF2B5EF4-FFF2-40B4-BE49-F238E27FC236}">
                <a16:creationId xmlns:a16="http://schemas.microsoft.com/office/drawing/2014/main" id="{2E0258A9-A78A-40DA-85B9-6EB78E213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217" y="4901539"/>
            <a:ext cx="2377091" cy="1242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ata Maturity Assessment Theory of Change — Data Orchard">
            <a:extLst>
              <a:ext uri="{FF2B5EF4-FFF2-40B4-BE49-F238E27FC236}">
                <a16:creationId xmlns:a16="http://schemas.microsoft.com/office/drawing/2014/main" id="{F846E5CF-5A77-4A9F-8B59-E6F664D59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465" y="3397372"/>
            <a:ext cx="2454085" cy="137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Organizations are Slow to Advance in D &amp; A | Gartner">
            <a:extLst>
              <a:ext uri="{FF2B5EF4-FFF2-40B4-BE49-F238E27FC236}">
                <a16:creationId xmlns:a16="http://schemas.microsoft.com/office/drawing/2014/main" id="{247C6675-56DC-4279-AD9E-64027383C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0295" y="291848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612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FC94A6-E8B5-4EC5-ACDE-495625E6C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/>
              <a:t>Esimerkkejä tiedolla johtamisen </a:t>
            </a:r>
            <a:br>
              <a:rPr lang="fi-FI"/>
            </a:br>
            <a:r>
              <a:rPr lang="fi-FI"/>
              <a:t>tason kriteereistä</a:t>
            </a:r>
            <a:br>
              <a:rPr lang="fi-FI"/>
            </a:br>
            <a:r>
              <a:rPr lang="fi-FI" sz="1800"/>
              <a:t>lähde: </a:t>
            </a:r>
            <a:r>
              <a:rPr lang="en-US" sz="1800">
                <a:solidFill>
                  <a:schemeClr val="bg1">
                    <a:lumMod val="9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Center for Data Science and Public Policy (datasciencepublicpolicy.org)</a:t>
            </a:r>
            <a:endParaRPr lang="fi-FI" sz="1800"/>
          </a:p>
        </p:txBody>
      </p:sp>
    </p:spTree>
    <p:extLst>
      <p:ext uri="{BB962C8B-B14F-4D97-AF65-F5344CB8AC3E}">
        <p14:creationId xmlns:p14="http://schemas.microsoft.com/office/powerpoint/2010/main" val="11705013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803A609-EDC2-4782-88FB-BE1F639E7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/>
              <a:t>Mitä tietoja kerätään?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DE7F1D-863C-443D-8243-27B0DA66CD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462D9-D36F-494D-99EE-C7ED00861CAB}" type="slidenum">
              <a:rPr lang="fi-FI" smtClean="0"/>
              <a:pPr/>
              <a:t>15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DC4155-F6AB-419C-A45B-2E8679DAE0C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BD5D3A5-8986-45ED-8830-2BBB0B938A12}" type="datetime1">
              <a:rPr lang="fi-FI" smtClean="0"/>
              <a:t>5.11.2021</a:t>
            </a:fld>
            <a:endParaRPr lang="fi-FI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3CC12D-27BB-44A3-A7C9-7BF461DD3597}"/>
              </a:ext>
            </a:extLst>
          </p:cNvPr>
          <p:cNvSpPr/>
          <p:nvPr/>
        </p:nvSpPr>
        <p:spPr>
          <a:xfrm>
            <a:off x="363383" y="3482233"/>
            <a:ext cx="3325091" cy="44275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i-FI" sz="1400" dirty="0">
                <a:solidFill>
                  <a:schemeClr val="tx1"/>
                </a:solidFill>
              </a:rPr>
              <a:t>Tieto ei ole johtamisen kannalta oleellista, </a:t>
            </a:r>
            <a:br>
              <a:rPr lang="fi-FI" sz="1400" dirty="0"/>
            </a:br>
            <a:r>
              <a:rPr lang="fi-FI" sz="1400" dirty="0">
                <a:solidFill>
                  <a:schemeClr val="tx1"/>
                </a:solidFill>
              </a:rPr>
              <a:t>se on ristiriitaista ja/tai </a:t>
            </a:r>
            <a:r>
              <a:rPr lang="fi-FI" sz="1400" dirty="0" err="1">
                <a:solidFill>
                  <a:schemeClr val="tx1"/>
                </a:solidFill>
              </a:rPr>
              <a:t>puutteelllista</a:t>
            </a:r>
            <a:endParaRPr lang="fi-FI" sz="1400" dirty="0" err="1">
              <a:solidFill>
                <a:schemeClr val="tx1"/>
              </a:solidFill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9B3EA2-FCEA-4931-BAFA-2431F5F60773}"/>
              </a:ext>
            </a:extLst>
          </p:cNvPr>
          <p:cNvSpPr/>
          <p:nvPr/>
        </p:nvSpPr>
        <p:spPr>
          <a:xfrm>
            <a:off x="874256" y="3037672"/>
            <a:ext cx="2814218" cy="442755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>
                <a:solidFill>
                  <a:schemeClr val="tx1"/>
                </a:solidFill>
              </a:rPr>
              <a:t>Osa tiedosta on oleellista </a:t>
            </a:r>
            <a:br>
              <a:rPr lang="fi-FI" sz="1400">
                <a:solidFill>
                  <a:schemeClr val="tx1"/>
                </a:solidFill>
              </a:rPr>
            </a:br>
            <a:r>
              <a:rPr lang="fi-FI" sz="1400">
                <a:solidFill>
                  <a:schemeClr val="tx1"/>
                </a:solidFill>
              </a:rPr>
              <a:t>mutta keskeistä tietoa puuttuu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960FD6-DD60-4E93-A8AA-5E0EB4EA2580}"/>
              </a:ext>
            </a:extLst>
          </p:cNvPr>
          <p:cNvSpPr/>
          <p:nvPr/>
        </p:nvSpPr>
        <p:spPr>
          <a:xfrm>
            <a:off x="1334920" y="2544892"/>
            <a:ext cx="4353791" cy="44275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i-FI" sz="1400" dirty="0">
                <a:solidFill>
                  <a:schemeClr val="tx1"/>
                </a:solidFill>
              </a:rPr>
              <a:t>Tieto tukee päätöstentekoa, </a:t>
            </a:r>
            <a:br>
              <a:rPr lang="fi-FI" sz="1400" dirty="0"/>
            </a:br>
            <a:r>
              <a:rPr lang="fi-FI" sz="1400" dirty="0">
                <a:solidFill>
                  <a:schemeClr val="tx1"/>
                </a:solidFill>
              </a:rPr>
              <a:t>mutta ei täysipainoisesti (täydentävä taustatieto puuttuu)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FB9D1B-A8D1-4284-B242-5D7E19B08FFE}"/>
              </a:ext>
            </a:extLst>
          </p:cNvPr>
          <p:cNvSpPr/>
          <p:nvPr/>
        </p:nvSpPr>
        <p:spPr>
          <a:xfrm>
            <a:off x="2638991" y="2076222"/>
            <a:ext cx="3745910" cy="44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>
                <a:solidFill>
                  <a:schemeClr val="bg2"/>
                </a:solidFill>
              </a:rPr>
              <a:t>Kaikki oleellinen tieto on saatavilla </a:t>
            </a:r>
            <a:br>
              <a:rPr lang="fi-FI" sz="1400">
                <a:solidFill>
                  <a:schemeClr val="bg2"/>
                </a:solidFill>
              </a:rPr>
            </a:br>
            <a:r>
              <a:rPr lang="fi-FI" sz="1400">
                <a:solidFill>
                  <a:schemeClr val="bg2"/>
                </a:solidFill>
              </a:rPr>
              <a:t>ja tukee päätöksentekoa</a:t>
            </a:r>
            <a:endParaRPr lang="fi-FI">
              <a:solidFill>
                <a:schemeClr val="bg2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642416-1C95-4338-908F-3D69EEBB2FD1}"/>
              </a:ext>
            </a:extLst>
          </p:cNvPr>
          <p:cNvSpPr/>
          <p:nvPr/>
        </p:nvSpPr>
        <p:spPr>
          <a:xfrm>
            <a:off x="6500945" y="2076221"/>
            <a:ext cx="2554420" cy="44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>
                <a:solidFill>
                  <a:schemeClr val="bg2"/>
                </a:solidFill>
              </a:rPr>
              <a:t>Data on virheetöntä</a:t>
            </a:r>
            <a:br>
              <a:rPr lang="fi-FI" sz="1400">
                <a:solidFill>
                  <a:schemeClr val="bg2"/>
                </a:solidFill>
              </a:rPr>
            </a:br>
            <a:r>
              <a:rPr lang="fi-FI" sz="1400">
                <a:solidFill>
                  <a:schemeClr val="bg2"/>
                </a:solidFill>
              </a:rPr>
              <a:t> ja päivittyy ongelmitta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DB4AAA-DDCD-4828-A270-93BAB65E5EA7}"/>
              </a:ext>
            </a:extLst>
          </p:cNvPr>
          <p:cNvSpPr/>
          <p:nvPr/>
        </p:nvSpPr>
        <p:spPr>
          <a:xfrm>
            <a:off x="6788428" y="2544891"/>
            <a:ext cx="3420328" cy="44275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i-FI" sz="1400" dirty="0">
                <a:solidFill>
                  <a:schemeClr val="tx1"/>
                </a:solidFill>
              </a:rPr>
              <a:t>Data on (lähes) virheetöntä, mutta latauksissa esiintyy ongelmia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AAA65D-F1A0-4DFE-9D1B-6B4CF6B8DD9D}"/>
              </a:ext>
            </a:extLst>
          </p:cNvPr>
          <p:cNvSpPr/>
          <p:nvPr/>
        </p:nvSpPr>
        <p:spPr>
          <a:xfrm>
            <a:off x="7921039" y="3013562"/>
            <a:ext cx="3325091" cy="442755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>
                <a:solidFill>
                  <a:schemeClr val="tx1"/>
                </a:solidFill>
              </a:rPr>
              <a:t>Tietoja puuttuu  (saraketasolla)</a:t>
            </a:r>
            <a:br>
              <a:rPr lang="fi-FI" sz="1400">
                <a:solidFill>
                  <a:schemeClr val="tx1"/>
                </a:solidFill>
              </a:rPr>
            </a:br>
            <a:r>
              <a:rPr lang="fi-FI" sz="1400">
                <a:solidFill>
                  <a:schemeClr val="tx1"/>
                </a:solidFill>
              </a:rPr>
              <a:t>tai jää siirtymättä/päivittymättä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E054251-92EE-470D-A88D-D1D89F926994}"/>
              </a:ext>
            </a:extLst>
          </p:cNvPr>
          <p:cNvSpPr/>
          <p:nvPr/>
        </p:nvSpPr>
        <p:spPr>
          <a:xfrm>
            <a:off x="8498592" y="3482233"/>
            <a:ext cx="3325091" cy="44275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>
                <a:solidFill>
                  <a:schemeClr val="tx1"/>
                </a:solidFill>
              </a:rPr>
              <a:t>Tietoja puuttuu (rivitasolla)</a:t>
            </a: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0003B615-1ABA-4FE8-B77E-8413D4917E53}"/>
              </a:ext>
            </a:extLst>
          </p:cNvPr>
          <p:cNvSpPr/>
          <p:nvPr/>
        </p:nvSpPr>
        <p:spPr>
          <a:xfrm rot="10800000">
            <a:off x="5910385" y="2676573"/>
            <a:ext cx="665018" cy="1371963"/>
          </a:xfrm>
          <a:prstGeom prst="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i-FI">
                <a:solidFill>
                  <a:schemeClr val="tx2"/>
                </a:solidFill>
              </a:rPr>
              <a:t>Kypsyystaso</a:t>
            </a:r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A8FD1040-F624-45B7-85D0-A1F3AAA97C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200292"/>
              </p:ext>
            </p:extLst>
          </p:nvPr>
        </p:nvGraphicFramePr>
        <p:xfrm>
          <a:off x="327327" y="4372765"/>
          <a:ext cx="11460300" cy="1519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2060">
                  <a:extLst>
                    <a:ext uri="{9D8B030D-6E8A-4147-A177-3AD203B41FA5}">
                      <a16:colId xmlns:a16="http://schemas.microsoft.com/office/drawing/2014/main" val="1675015410"/>
                    </a:ext>
                  </a:extLst>
                </a:gridCol>
                <a:gridCol w="2292060">
                  <a:extLst>
                    <a:ext uri="{9D8B030D-6E8A-4147-A177-3AD203B41FA5}">
                      <a16:colId xmlns:a16="http://schemas.microsoft.com/office/drawing/2014/main" val="3258931035"/>
                    </a:ext>
                  </a:extLst>
                </a:gridCol>
                <a:gridCol w="2292060">
                  <a:extLst>
                    <a:ext uri="{9D8B030D-6E8A-4147-A177-3AD203B41FA5}">
                      <a16:colId xmlns:a16="http://schemas.microsoft.com/office/drawing/2014/main" val="1811226787"/>
                    </a:ext>
                  </a:extLst>
                </a:gridCol>
                <a:gridCol w="2292060">
                  <a:extLst>
                    <a:ext uri="{9D8B030D-6E8A-4147-A177-3AD203B41FA5}">
                      <a16:colId xmlns:a16="http://schemas.microsoft.com/office/drawing/2014/main" val="2312913550"/>
                    </a:ext>
                  </a:extLst>
                </a:gridCol>
                <a:gridCol w="2292060">
                  <a:extLst>
                    <a:ext uri="{9D8B030D-6E8A-4147-A177-3AD203B41FA5}">
                      <a16:colId xmlns:a16="http://schemas.microsoft.com/office/drawing/2014/main" val="771584335"/>
                    </a:ext>
                  </a:extLst>
                </a:gridCol>
              </a:tblGrid>
              <a:tr h="506608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>
                          <a:solidFill>
                            <a:schemeClr val="tx1"/>
                          </a:solidFill>
                        </a:rPr>
                        <a:t>Kehityksestä jäljessä</a:t>
                      </a:r>
                    </a:p>
                  </a:txBody>
                  <a:tcPr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>
                          <a:solidFill>
                            <a:schemeClr val="tx1"/>
                          </a:solidFill>
                        </a:rPr>
                        <a:t>Perustaso</a:t>
                      </a:r>
                    </a:p>
                  </a:txBody>
                  <a:tcPr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>
                          <a:solidFill>
                            <a:schemeClr val="tx1"/>
                          </a:solidFill>
                        </a:rPr>
                        <a:t>Kehittynyt taso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/>
                        <a:t>Johtava taso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45059"/>
                  </a:ext>
                </a:extLst>
              </a:tr>
              <a:tr h="506608">
                <a:tc>
                  <a:txBody>
                    <a:bodyPr/>
                    <a:lstStyle/>
                    <a:p>
                      <a:r>
                        <a:rPr lang="fi-FI"/>
                        <a:t>Keräystaajuus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/>
                        <a:t>Kertapoiminnat</a:t>
                      </a:r>
                    </a:p>
                  </a:txBody>
                  <a:tcPr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/>
                        <a:t>Vuosi / kk-taso</a:t>
                      </a:r>
                    </a:p>
                  </a:txBody>
                  <a:tcPr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/>
                        <a:t>Päivittäin / tunneittain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>
                          <a:solidFill>
                            <a:schemeClr val="bg1"/>
                          </a:solidFill>
                        </a:rPr>
                        <a:t>Reaaliaikainen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696180"/>
                  </a:ext>
                </a:extLst>
              </a:tr>
              <a:tr h="506608">
                <a:tc>
                  <a:txBody>
                    <a:bodyPr/>
                    <a:lstStyle/>
                    <a:p>
                      <a:r>
                        <a:rPr lang="fi-FI"/>
                        <a:t>Tarkkuustaso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/>
                        <a:t>Kaupungin tasolla</a:t>
                      </a:r>
                    </a:p>
                  </a:txBody>
                  <a:tcPr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/>
                        <a:t>Postinumeroittain</a:t>
                      </a:r>
                    </a:p>
                  </a:txBody>
                  <a:tcPr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/>
                        <a:t>Henkilö- tai osoitetaso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>
                          <a:solidFill>
                            <a:schemeClr val="bg1"/>
                          </a:solidFill>
                        </a:rPr>
                        <a:t>Tapahtumatason data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1026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8616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803A609-EDC2-4782-88FB-BE1F639E7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/>
              <a:t>Tietojen tallennus ja saatavuus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DE7F1D-863C-443D-8243-27B0DA66CD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462D9-D36F-494D-99EE-C7ED00861CAB}" type="slidenum">
              <a:rPr lang="fi-FI" smtClean="0"/>
              <a:pPr/>
              <a:t>16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DC4155-F6AB-419C-A45B-2E8679DAE0C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2BD5D3A5-8986-45ED-8830-2BBB0B938A12}" type="datetime1">
              <a:rPr lang="fi-FI" smtClean="0"/>
              <a:t>5.11.2021</a:t>
            </a:fld>
            <a:endParaRPr lang="fi-FI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3CC12D-27BB-44A3-A7C9-7BF461DD3597}"/>
              </a:ext>
            </a:extLst>
          </p:cNvPr>
          <p:cNvSpPr/>
          <p:nvPr/>
        </p:nvSpPr>
        <p:spPr>
          <a:xfrm>
            <a:off x="327327" y="3333637"/>
            <a:ext cx="4201365" cy="44275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Data sijaitsee erillisissä lähdejärjestelmissä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9B3EA2-FCEA-4931-BAFA-2431F5F60773}"/>
              </a:ext>
            </a:extLst>
          </p:cNvPr>
          <p:cNvSpPr/>
          <p:nvPr/>
        </p:nvSpPr>
        <p:spPr>
          <a:xfrm>
            <a:off x="1248655" y="2864966"/>
            <a:ext cx="3425510" cy="442755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Osittaista yhdistelyä tarvepohjalta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960FD6-DD60-4E93-A8AA-5E0EB4EA2580}"/>
              </a:ext>
            </a:extLst>
          </p:cNvPr>
          <p:cNvSpPr/>
          <p:nvPr/>
        </p:nvSpPr>
        <p:spPr>
          <a:xfrm>
            <a:off x="1766455" y="2396296"/>
            <a:ext cx="3886200" cy="44275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Keskitetty ja automatisoitu tietovarasto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FB9D1B-A8D1-4284-B242-5D7E19B08FFE}"/>
              </a:ext>
            </a:extLst>
          </p:cNvPr>
          <p:cNvSpPr/>
          <p:nvPr/>
        </p:nvSpPr>
        <p:spPr>
          <a:xfrm>
            <a:off x="2265218" y="1927626"/>
            <a:ext cx="4083627" cy="44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bg2"/>
                </a:solidFill>
              </a:rPr>
              <a:t>Myös ulkoinen data on integroitu mukaan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642416-1C95-4338-908F-3D69EEBB2FD1}"/>
              </a:ext>
            </a:extLst>
          </p:cNvPr>
          <p:cNvSpPr/>
          <p:nvPr/>
        </p:nvSpPr>
        <p:spPr>
          <a:xfrm>
            <a:off x="6464889" y="1927625"/>
            <a:ext cx="2633391" cy="44275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bg2"/>
                </a:solidFill>
              </a:rPr>
              <a:t>Integraatiorajapinnat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DB4AAA-DDCD-4828-A270-93BAB65E5EA7}"/>
              </a:ext>
            </a:extLst>
          </p:cNvPr>
          <p:cNvSpPr/>
          <p:nvPr/>
        </p:nvSpPr>
        <p:spPr>
          <a:xfrm>
            <a:off x="6752371" y="2396295"/>
            <a:ext cx="3794401" cy="44275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Data on saatavilla standardimuodossa </a:t>
            </a:r>
            <a:r>
              <a:rPr lang="fi-FI" sz="1400">
                <a:solidFill>
                  <a:schemeClr val="tx1"/>
                </a:solidFill>
              </a:rPr>
              <a:t>(CSV, JSON, XML, tietokannat)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AAAA65D-F1A0-4DFE-9D1B-6B4CF6B8DD9D}"/>
              </a:ext>
            </a:extLst>
          </p:cNvPr>
          <p:cNvSpPr/>
          <p:nvPr/>
        </p:nvSpPr>
        <p:spPr>
          <a:xfrm>
            <a:off x="7884983" y="2864966"/>
            <a:ext cx="3325091" cy="442755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>
                <a:solidFill>
                  <a:schemeClr val="tx1"/>
                </a:solidFill>
              </a:rPr>
              <a:t>Poiminta ja yhdistely vaatii paljon määrittelyä ja työtä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E054251-92EE-470D-A88D-D1D89F926994}"/>
              </a:ext>
            </a:extLst>
          </p:cNvPr>
          <p:cNvSpPr/>
          <p:nvPr/>
        </p:nvSpPr>
        <p:spPr>
          <a:xfrm>
            <a:off x="8462536" y="3333637"/>
            <a:ext cx="3325091" cy="442755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400">
                <a:solidFill>
                  <a:schemeClr val="tx1"/>
                </a:solidFill>
              </a:rPr>
              <a:t>Data on käytettävissä vain ko. ratkaisun/järjestelmän sisällä</a:t>
            </a: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0003B615-1ABA-4FE8-B77E-8413D4917E53}"/>
              </a:ext>
            </a:extLst>
          </p:cNvPr>
          <p:cNvSpPr/>
          <p:nvPr/>
        </p:nvSpPr>
        <p:spPr>
          <a:xfrm rot="10800000">
            <a:off x="5874329" y="2527977"/>
            <a:ext cx="665018" cy="1371963"/>
          </a:xfrm>
          <a:prstGeom prst="down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fi-FI">
                <a:solidFill>
                  <a:schemeClr val="tx2"/>
                </a:solidFill>
              </a:rPr>
              <a:t>Kypsyystaso</a:t>
            </a:r>
          </a:p>
        </p:txBody>
      </p:sp>
      <p:graphicFrame>
        <p:nvGraphicFramePr>
          <p:cNvPr id="14" name="Table 6">
            <a:extLst>
              <a:ext uri="{FF2B5EF4-FFF2-40B4-BE49-F238E27FC236}">
                <a16:creationId xmlns:a16="http://schemas.microsoft.com/office/drawing/2014/main" id="{F16573CE-B610-4D69-9342-146E3183CA77}"/>
              </a:ext>
            </a:extLst>
          </p:cNvPr>
          <p:cNvGraphicFramePr>
            <a:graphicFrameLocks noGrp="1"/>
          </p:cNvGraphicFramePr>
          <p:nvPr/>
        </p:nvGraphicFramePr>
        <p:xfrm>
          <a:off x="327327" y="4404572"/>
          <a:ext cx="11460300" cy="1329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2060">
                  <a:extLst>
                    <a:ext uri="{9D8B030D-6E8A-4147-A177-3AD203B41FA5}">
                      <a16:colId xmlns:a16="http://schemas.microsoft.com/office/drawing/2014/main" val="1675015410"/>
                    </a:ext>
                  </a:extLst>
                </a:gridCol>
                <a:gridCol w="2292060">
                  <a:extLst>
                    <a:ext uri="{9D8B030D-6E8A-4147-A177-3AD203B41FA5}">
                      <a16:colId xmlns:a16="http://schemas.microsoft.com/office/drawing/2014/main" val="3258931035"/>
                    </a:ext>
                  </a:extLst>
                </a:gridCol>
                <a:gridCol w="2292060">
                  <a:extLst>
                    <a:ext uri="{9D8B030D-6E8A-4147-A177-3AD203B41FA5}">
                      <a16:colId xmlns:a16="http://schemas.microsoft.com/office/drawing/2014/main" val="1811226787"/>
                    </a:ext>
                  </a:extLst>
                </a:gridCol>
                <a:gridCol w="2292060">
                  <a:extLst>
                    <a:ext uri="{9D8B030D-6E8A-4147-A177-3AD203B41FA5}">
                      <a16:colId xmlns:a16="http://schemas.microsoft.com/office/drawing/2014/main" val="2312913550"/>
                    </a:ext>
                  </a:extLst>
                </a:gridCol>
                <a:gridCol w="2292060">
                  <a:extLst>
                    <a:ext uri="{9D8B030D-6E8A-4147-A177-3AD203B41FA5}">
                      <a16:colId xmlns:a16="http://schemas.microsoft.com/office/drawing/2014/main" val="771584335"/>
                    </a:ext>
                  </a:extLst>
                </a:gridCol>
              </a:tblGrid>
              <a:tr h="506608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>
                          <a:solidFill>
                            <a:schemeClr val="tx1"/>
                          </a:solidFill>
                        </a:rPr>
                        <a:t>Kehityksestä jäljessä</a:t>
                      </a:r>
                    </a:p>
                  </a:txBody>
                  <a:tcPr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>
                          <a:solidFill>
                            <a:schemeClr val="tx1"/>
                          </a:solidFill>
                        </a:rPr>
                        <a:t>Perustaso</a:t>
                      </a:r>
                    </a:p>
                  </a:txBody>
                  <a:tcPr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>
                          <a:solidFill>
                            <a:schemeClr val="tx1"/>
                          </a:solidFill>
                        </a:rPr>
                        <a:t>Kehittynyt taso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/>
                        <a:t>Johtava taso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45059"/>
                  </a:ext>
                </a:extLst>
              </a:tr>
              <a:tr h="506608">
                <a:tc>
                  <a:txBody>
                    <a:bodyPr/>
                    <a:lstStyle/>
                    <a:p>
                      <a:r>
                        <a:rPr lang="fi-FI"/>
                        <a:t>Historiatiedot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/>
                        <a:t>Ei säilytetä</a:t>
                      </a:r>
                    </a:p>
                  </a:txBody>
                  <a:tcPr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/>
                        <a:t>Palautettavissa</a:t>
                      </a:r>
                      <a:br>
                        <a:rPr lang="fi-FI" sz="1600"/>
                      </a:br>
                      <a:r>
                        <a:rPr lang="fi-FI" sz="1600"/>
                        <a:t>(vaati erillisen latauksen)</a:t>
                      </a:r>
                    </a:p>
                  </a:txBody>
                  <a:tcPr>
                    <a:solidFill>
                      <a:srgbClr val="FFC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/>
                        <a:t>Tiedoissa on mukana aikaleima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600">
                          <a:solidFill>
                            <a:schemeClr val="bg1"/>
                          </a:solidFill>
                        </a:rPr>
                        <a:t>Kaikki historiatieto on tallessa ja hyödynnettävissä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3220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64566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DE64D-4067-4450-A1ED-5AB8CD53A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/>
              <a:t>Muuta huomionarvoista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965EBA-02A5-4B2D-BAC3-4D73CFCDB2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462D9-D36F-494D-99EE-C7ED00861CAB}" type="slidenum">
              <a:rPr lang="fi-FI" smtClean="0"/>
              <a:t>17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835B9E-F1B9-41DF-98D3-A8B149F03941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518D9C0-AC05-4A85-B160-99361E89389C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158EA93-939F-4CCD-B86E-6F63C1F867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6582" y="1723037"/>
            <a:ext cx="10778836" cy="341192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/>
              <a:t>Tietosuoja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fi-FI"/>
              <a:t>Tiedon luottamuksellisuus ja tietosuoja vaikuttavat missä ja millä tarkkuustasolla tietoa voi esittää / säilyttää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fi-FI"/>
              <a:t>Tietojen salausta voidaan käyttää, jos tieto on suojattua mutta tiedon yksilöitävyys pitää säilyttää</a:t>
            </a:r>
            <a:endParaRPr lang="fi-FI" err="1">
              <a:cs typeface="Calibri"/>
            </a:endParaRPr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fi-FI"/>
              <a:t>Esim. asiakkuus: datassa ei voi olla henkilötunnuksia mutta pitää voida laskea eri asiakkaiden määrä ja huomioida, että sama asiakas voi asioida eri toimipisteissä</a:t>
            </a:r>
            <a:endParaRPr lang="fi-FI">
              <a:cs typeface="Calibri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/>
              <a:t>Miten hyvin tiedot/raportit on dokumentoitu?</a:t>
            </a:r>
            <a:endParaRPr lang="fi-FI">
              <a:cs typeface="Calibri"/>
            </a:endParaRPr>
          </a:p>
          <a:p>
            <a:pPr marL="1028700" lvl="1" indent="-342900"/>
            <a:r>
              <a:rPr lang="fi-FI"/>
              <a:t>Yksittäisiä kuvauksia...</a:t>
            </a:r>
            <a:endParaRPr lang="fi-FI">
              <a:cs typeface="Calibri"/>
            </a:endParaRPr>
          </a:p>
          <a:p>
            <a:pPr marL="1028700" lvl="1" indent="-342900"/>
            <a:r>
              <a:rPr lang="fi-FI"/>
              <a:t>Datakatalogi ja tietoa täydentävät metatiedot</a:t>
            </a:r>
            <a:endParaRPr lang="fi-FI">
              <a:cs typeface="Calibri"/>
            </a:endParaRPr>
          </a:p>
          <a:p>
            <a:pPr marL="1028700" lvl="1" indent="-342900"/>
            <a:r>
              <a:rPr lang="fi-FI"/>
              <a:t>Kuvaukset myös tietoihin liittyvistä rajoitteista, oletuksista, kehitystarpeista...</a:t>
            </a:r>
            <a:endParaRPr lang="fi-FI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0902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159C6-8A17-4673-9D50-7F8C4BA20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259980" cy="1675549"/>
          </a:xfrm>
        </p:spPr>
        <p:txBody>
          <a:bodyPr>
            <a:normAutofit/>
          </a:bodyPr>
          <a:lstStyle/>
          <a:p>
            <a:pPr algn="ctr"/>
            <a:r>
              <a:rPr lang="fi-FI" sz="4800"/>
              <a:t>Tiedolla johtamisen tason kehittäminen</a:t>
            </a:r>
            <a:br>
              <a:rPr lang="fi-FI" sz="4800"/>
            </a:br>
            <a:r>
              <a:rPr lang="fi-FI" sz="3200"/>
              <a:t>ihannetilanteen tunnusmerkkejä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DFB1FF-D19B-42DC-97C4-7FE633D467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E462D9-D36F-494D-99EE-C7ED00861CAB}" type="slidenum">
              <a:rPr lang="fi-FI" smtClean="0"/>
              <a:t>18</a:t>
            </a:fld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752A0-D830-44B0-A6B5-1DB170E0566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8D756C98-3195-499A-8FC6-C87C549548CA}" type="datetime1">
              <a:rPr lang="fi-FI" smtClean="0"/>
              <a:t>5.11.2021</a:t>
            </a:fld>
            <a:endParaRPr lang="fi-FI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734B9DC-3E42-48C2-A0C7-32E181293CA2}"/>
              </a:ext>
            </a:extLst>
          </p:cNvPr>
          <p:cNvSpPr/>
          <p:nvPr/>
        </p:nvSpPr>
        <p:spPr>
          <a:xfrm>
            <a:off x="7471467" y="2169009"/>
            <a:ext cx="2441226" cy="7288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800">
                <a:solidFill>
                  <a:schemeClr val="tx1"/>
                </a:solidFill>
              </a:rPr>
              <a:t>Henkilöstö hyödyntää tietoa sujuvasti</a:t>
            </a:r>
            <a:endParaRPr lang="fi-FI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0570A54-41E4-4C61-BEB0-2F7D4AFD4DAC}"/>
              </a:ext>
            </a:extLst>
          </p:cNvPr>
          <p:cNvSpPr/>
          <p:nvPr/>
        </p:nvSpPr>
        <p:spPr>
          <a:xfrm>
            <a:off x="7419597" y="3263259"/>
            <a:ext cx="3722042" cy="728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800">
                <a:solidFill>
                  <a:schemeClr val="tx1"/>
                </a:solidFill>
              </a:rPr>
              <a:t>Henkilöstö osaa tarvittaessa vaatia tietoja päätösten tueksi/taustalle</a:t>
            </a:r>
            <a:endParaRPr lang="fi-FI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29FD48B-1EF7-4BE1-A43E-312D77A55438}"/>
              </a:ext>
            </a:extLst>
          </p:cNvPr>
          <p:cNvSpPr/>
          <p:nvPr/>
        </p:nvSpPr>
        <p:spPr>
          <a:xfrm>
            <a:off x="502276" y="1957972"/>
            <a:ext cx="2997646" cy="115089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800">
                <a:solidFill>
                  <a:schemeClr val="tx1"/>
                </a:solidFill>
              </a:rPr>
              <a:t>Tietojen tuottajat tuottavat reaaliaikaista tietoa ja kuvaavia mittareita</a:t>
            </a:r>
            <a:endParaRPr lang="fi-FI">
              <a:solidFill>
                <a:schemeClr val="tx1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C367A5F-EB6D-4B0C-AE6C-18FFC81E36E6}"/>
              </a:ext>
            </a:extLst>
          </p:cNvPr>
          <p:cNvSpPr/>
          <p:nvPr/>
        </p:nvSpPr>
        <p:spPr>
          <a:xfrm>
            <a:off x="502276" y="3307217"/>
            <a:ext cx="2997646" cy="115089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800">
                <a:solidFill>
                  <a:schemeClr val="tx1"/>
                </a:solidFill>
              </a:rPr>
              <a:t>Tiedoilla ja mittareilla on omistajat ja suunniteltu elinkaari/kehityskaari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58434E1-7C9A-4EB4-8AE0-80B308AE44EF}"/>
              </a:ext>
            </a:extLst>
          </p:cNvPr>
          <p:cNvSpPr/>
          <p:nvPr/>
        </p:nvSpPr>
        <p:spPr>
          <a:xfrm>
            <a:off x="512091" y="4656462"/>
            <a:ext cx="2997646" cy="115089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800">
                <a:solidFill>
                  <a:schemeClr val="tx1"/>
                </a:solidFill>
              </a:rPr>
              <a:t>Tietoja vaihdetaan kumppaneiden kanssa ja hyödynnetään yhdessä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1B935DC-7242-4B60-B8DA-CC95E4412BA6}"/>
              </a:ext>
            </a:extLst>
          </p:cNvPr>
          <p:cNvSpPr/>
          <p:nvPr/>
        </p:nvSpPr>
        <p:spPr>
          <a:xfrm>
            <a:off x="4008248" y="2539940"/>
            <a:ext cx="2903023" cy="115930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800">
                <a:solidFill>
                  <a:schemeClr val="tx1"/>
                </a:solidFill>
              </a:rPr>
              <a:t>Johtajisto tekee päätöksiä, jotka perustuvat oikeaan ja luotettavaan tietoon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9BF8DD6-1271-424C-922D-323B021F63CF}"/>
              </a:ext>
            </a:extLst>
          </p:cNvPr>
          <p:cNvSpPr/>
          <p:nvPr/>
        </p:nvSpPr>
        <p:spPr>
          <a:xfrm>
            <a:off x="4128616" y="4118128"/>
            <a:ext cx="2903023" cy="115930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sz="1800">
                <a:solidFill>
                  <a:schemeClr val="tx1"/>
                </a:solidFill>
              </a:rPr>
              <a:t>Datan hyödyntämiseen on selkeät ohjeet ja pelisäännöt</a:t>
            </a:r>
          </a:p>
        </p:txBody>
      </p:sp>
    </p:spTree>
    <p:extLst>
      <p:ext uri="{BB962C8B-B14F-4D97-AF65-F5344CB8AC3E}">
        <p14:creationId xmlns:p14="http://schemas.microsoft.com/office/powerpoint/2010/main" val="2200282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28C5576-EFEA-49FB-A8EC-FC02AE893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/>
              <a:t>Harjoitus 1: Tiedolla johtamisen taso omassa/oman yksikön toiminnssa</a:t>
            </a:r>
            <a:br>
              <a:rPr lang="fi-FI"/>
            </a:br>
            <a:r>
              <a:rPr lang="fi-FI" sz="2200"/>
              <a:t>(ohjattu harjoitus Miro-työtilassa)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D6E515-A3F7-48EA-BB8A-D3CDC6796F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270625"/>
            <a:ext cx="2743200" cy="401638"/>
          </a:xfrm>
        </p:spPr>
        <p:txBody>
          <a:bodyPr/>
          <a:lstStyle/>
          <a:p>
            <a:fld id="{FAE462D9-D36F-494D-99EE-C7ED00861CAB}" type="slidenum">
              <a:rPr lang="fi-FI" smtClean="0"/>
              <a:t>19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25810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28C5576-EFEA-49FB-A8EC-FC02AE893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Koulutuksen tavoitteet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D6E515-A3F7-48EA-BB8A-D3CDC6796F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270625"/>
            <a:ext cx="2743200" cy="401638"/>
          </a:xfrm>
        </p:spPr>
        <p:txBody>
          <a:bodyPr/>
          <a:lstStyle/>
          <a:p>
            <a:fld id="{FAE462D9-D36F-494D-99EE-C7ED00861CAB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31120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C38FFA2-E949-4C91-BD40-C88E40E8E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Tauko</a:t>
            </a:r>
          </a:p>
        </p:txBody>
      </p:sp>
    </p:spTree>
    <p:extLst>
      <p:ext uri="{BB962C8B-B14F-4D97-AF65-F5344CB8AC3E}">
        <p14:creationId xmlns:p14="http://schemas.microsoft.com/office/powerpoint/2010/main" val="37688093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C38FFA2-E949-4C91-BD40-C88E40E8E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Tervetuloa takaisin!</a:t>
            </a:r>
          </a:p>
        </p:txBody>
      </p:sp>
    </p:spTree>
    <p:extLst>
      <p:ext uri="{BB962C8B-B14F-4D97-AF65-F5344CB8AC3E}">
        <p14:creationId xmlns:p14="http://schemas.microsoft.com/office/powerpoint/2010/main" val="21546504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7F3A6797-E372-40E8-92BE-F12C94FF8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917" y="2011680"/>
            <a:ext cx="10964009" cy="4208145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defTabSz="1339850"/>
            <a:r>
              <a:rPr lang="fi-FI">
                <a:solidFill>
                  <a:schemeClr val="bg1">
                    <a:lumMod val="65000"/>
                  </a:schemeClr>
                </a:solidFill>
                <a:ea typeface="+mn-lt"/>
                <a:cs typeface="+mn-lt"/>
              </a:rPr>
              <a:t>Koulutuksen tavoitteen esittely</a:t>
            </a:r>
            <a:endParaRPr lang="fi-FI">
              <a:solidFill>
                <a:schemeClr val="bg1">
                  <a:lumMod val="65000"/>
                </a:schemeClr>
              </a:solidFill>
            </a:endParaRPr>
          </a:p>
          <a:p>
            <a:pPr defTabSz="1339850"/>
            <a:r>
              <a:rPr lang="fi-FI" sz="2400">
                <a:solidFill>
                  <a:schemeClr val="bg1">
                    <a:lumMod val="65000"/>
                  </a:schemeClr>
                </a:solidFill>
              </a:rPr>
              <a:t>Esittäytymiset (Miro-harjoituksena: oppimisen tavoite)</a:t>
            </a:r>
            <a:endParaRPr lang="fi-FI">
              <a:solidFill>
                <a:schemeClr val="bg1">
                  <a:lumMod val="65000"/>
                </a:schemeClr>
              </a:solidFill>
            </a:endParaRPr>
          </a:p>
          <a:p>
            <a:pPr defTabSz="1339850"/>
            <a:r>
              <a:rPr lang="fi-FI" sz="2400">
                <a:solidFill>
                  <a:schemeClr val="bg1">
                    <a:lumMod val="65000"/>
                  </a:schemeClr>
                </a:solidFill>
              </a:rPr>
              <a:t>Mitä tiedolla johtaminen on (PPT-esitys)</a:t>
            </a:r>
            <a:endParaRPr lang="fi-FI" sz="2400">
              <a:solidFill>
                <a:schemeClr val="bg1">
                  <a:lumMod val="65000"/>
                </a:schemeClr>
              </a:solidFill>
              <a:cs typeface="Calibri"/>
            </a:endParaRPr>
          </a:p>
          <a:p>
            <a:pPr defTabSz="1339850"/>
            <a:r>
              <a:rPr lang="fi-FI" sz="2400">
                <a:solidFill>
                  <a:schemeClr val="bg1">
                    <a:lumMod val="65000"/>
                  </a:schemeClr>
                </a:solidFill>
              </a:rPr>
              <a:t>Ohjattu harjoitus – Tiedolla johtamisen nykytila omassa toiminnassa strategisesta näkökulmasta</a:t>
            </a:r>
            <a:br>
              <a:rPr lang="fi-FI" sz="2400"/>
            </a:br>
            <a:r>
              <a:rPr lang="fi-FI" sz="2400">
                <a:solidFill>
                  <a:schemeClr val="bg1">
                    <a:lumMod val="65000"/>
                  </a:schemeClr>
                </a:solidFill>
              </a:rPr>
              <a:t>	(harjoitus tehdään Miro-työtilassa)</a:t>
            </a:r>
            <a:endParaRPr lang="fi-FI" sz="2400">
              <a:solidFill>
                <a:schemeClr val="bg1">
                  <a:lumMod val="65000"/>
                </a:schemeClr>
              </a:solidFill>
              <a:cs typeface="Calibri"/>
            </a:endParaRPr>
          </a:p>
          <a:p>
            <a:pPr defTabSz="1339850"/>
            <a:r>
              <a:rPr lang="fi-FI">
                <a:solidFill>
                  <a:schemeClr val="bg1">
                    <a:lumMod val="65000"/>
                  </a:schemeClr>
                </a:solidFill>
              </a:rPr>
              <a:t>5 min tauko</a:t>
            </a:r>
          </a:p>
          <a:p>
            <a:pPr defTabSz="1339850"/>
            <a:r>
              <a:rPr lang="fi-FI" sz="2400"/>
              <a:t>Harjoituksen tulosten purku</a:t>
            </a:r>
            <a:endParaRPr lang="fi-FI" sz="2400">
              <a:cs typeface="Calibri"/>
            </a:endParaRPr>
          </a:p>
          <a:p>
            <a:pPr defTabSz="1339850"/>
            <a:r>
              <a:rPr lang="fi-FI" sz="2400"/>
              <a:t>Harjoitusten tulosten vertailu Tampereen tiedolla johtamisen kyselyn havaintoihin </a:t>
            </a:r>
            <a:br>
              <a:rPr lang="fi-FI" sz="2400"/>
            </a:br>
            <a:r>
              <a:rPr lang="fi-FI" sz="2400"/>
              <a:t>+ keskustelu tulevaisuuden linjauksista / tavoitetilasta (strateginen näkökulma)</a:t>
            </a:r>
            <a:endParaRPr lang="fi-FI" sz="2400">
              <a:cs typeface="Calibri"/>
            </a:endParaRPr>
          </a:p>
          <a:p>
            <a:pPr defTabSz="1339850"/>
            <a:r>
              <a:rPr lang="fi-FI"/>
              <a:t>Case-esimerkki:</a:t>
            </a:r>
            <a:r>
              <a:rPr lang="fi-FI" sz="2400"/>
              <a:t> </a:t>
            </a:r>
            <a:r>
              <a:rPr lang="fi-FI"/>
              <a:t>Asiakkaan matka palveluprosessissa – miten matkaa voidaan mitata</a:t>
            </a:r>
            <a:endParaRPr lang="fi-FI" sz="2400">
              <a:cs typeface="Calibri"/>
            </a:endParaRPr>
          </a:p>
          <a:p>
            <a:pPr defTabSz="1339850"/>
            <a:r>
              <a:rPr lang="fi-FI" sz="2400"/>
              <a:t>Kokemuksia tiedolla johtamisesta Kuopion kaupungin työllisyyspalveluissa</a:t>
            </a:r>
            <a:endParaRPr lang="fi-FI" sz="2400">
              <a:cs typeface="Calibri"/>
            </a:endParaRPr>
          </a:p>
          <a:p>
            <a:pPr defTabSz="1339850"/>
            <a:r>
              <a:rPr lang="fi-FI" sz="2400"/>
              <a:t>Yhteenveto ja tilaisuuden päätös</a:t>
            </a:r>
            <a:endParaRPr lang="fi-FI">
              <a:cs typeface="Calibri"/>
            </a:endParaRPr>
          </a:p>
          <a:p>
            <a:endParaRPr lang="fi-FI"/>
          </a:p>
        </p:txBody>
      </p:sp>
      <p:sp>
        <p:nvSpPr>
          <p:cNvPr id="11" name="Otsikko 10">
            <a:extLst>
              <a:ext uri="{FF2B5EF4-FFF2-40B4-BE49-F238E27FC236}">
                <a16:creationId xmlns:a16="http://schemas.microsoft.com/office/drawing/2014/main" id="{A61FE93C-7FD3-4716-A6BC-FD5BE615C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6000"/>
              <a:t>Agenda</a:t>
            </a:r>
            <a:endParaRPr lang="fi-FI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112AE58-551C-4D6A-A149-8B2394DC2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77363B-7E7B-4E48-B6C6-4B11E2E1DB4F}" type="datetime1">
              <a:rPr lang="fi-FI" noProof="0" smtClean="0"/>
              <a:t>5.11.2021</a:t>
            </a:fld>
            <a:endParaRPr lang="fi-FI" noProof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4084EC3-8160-48AD-B547-F87B946D5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EE06F1-2D77-A44E-97FA-F679B9CB76D5}" type="slidenum">
              <a:rPr lang="fi-FI" noProof="0" smtClean="0"/>
              <a:pPr lvl="0"/>
              <a:t>22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34386619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28C5576-EFEA-49FB-A8EC-FC02AE893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/>
              <a:t>Harjoituksen purku ja yhteenveto</a:t>
            </a:r>
            <a:endParaRPr lang="fi-FI" sz="22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D6E515-A3F7-48EA-BB8A-D3CDC6796F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270625"/>
            <a:ext cx="2743200" cy="401638"/>
          </a:xfrm>
        </p:spPr>
        <p:txBody>
          <a:bodyPr/>
          <a:lstStyle/>
          <a:p>
            <a:fld id="{FAE462D9-D36F-494D-99EE-C7ED00861CAB}" type="slidenum">
              <a:rPr lang="fi-FI" smtClean="0"/>
              <a:t>23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164438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28C5576-EFEA-49FB-A8EC-FC02AE893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/>
              <a:t>Harjoitusten tulosten vertailu Tampereen tiedolla johtamisen kyselyyn </a:t>
            </a:r>
            <a:br>
              <a:rPr lang="fi-FI"/>
            </a:br>
            <a:r>
              <a:rPr lang="fi-FI"/>
              <a:t>+ keskustelu tulevaisuuden tavoitteista</a:t>
            </a:r>
            <a:endParaRPr lang="fi-FI" sz="22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D6E515-A3F7-48EA-BB8A-D3CDC6796F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270625"/>
            <a:ext cx="2743200" cy="401638"/>
          </a:xfrm>
        </p:spPr>
        <p:txBody>
          <a:bodyPr/>
          <a:lstStyle/>
          <a:p>
            <a:fld id="{FAE462D9-D36F-494D-99EE-C7ED00861CAB}" type="slidenum">
              <a:rPr lang="fi-FI" smtClean="0"/>
              <a:t>24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16958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C05C2DB-6676-40F7-902E-205982BC3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/>
              <a:t>Tiedolla johtamisen tason harjoitus vs. kevään 2020 tasokartoitus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40CD9C1-A682-4772-BDF0-A81EACA4A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918" y="2592593"/>
            <a:ext cx="10501532" cy="3627232"/>
          </a:xfrm>
        </p:spPr>
        <p:txBody>
          <a:bodyPr>
            <a:normAutofit lnSpcReduction="10000"/>
          </a:bodyPr>
          <a:lstStyle/>
          <a:p>
            <a:r>
              <a:rPr lang="fi-FI"/>
              <a:t>Keväällä 2020 tehdyn kyselyn painopiste oli johtamisen näkökulmissa</a:t>
            </a:r>
          </a:p>
          <a:p>
            <a:r>
              <a:rPr lang="fi-FI"/>
              <a:t>10 vastaajaa arvioi väittämiä asteikolla 1-5 (huono – hyvä)</a:t>
            </a:r>
          </a:p>
          <a:p>
            <a:r>
              <a:rPr lang="fi-FI"/>
              <a:t>Puitteita ja teknisiä valmiuksia arvioitiin yleistasolla</a:t>
            </a:r>
          </a:p>
          <a:p>
            <a:r>
              <a:rPr lang="fi-FI"/>
              <a:t>Harjoituksessa painopiste oli konkreettisemmalla tasolla</a:t>
            </a:r>
          </a:p>
          <a:p>
            <a:r>
              <a:rPr lang="fi-FI"/>
              <a:t>Seuraavissa kalvoissa on kerätty yhteen väittämät, joissa todettiin eniten kehityspotentiaalia</a:t>
            </a:r>
          </a:p>
          <a:p>
            <a:pPr marL="0" indent="0">
              <a:buNone/>
            </a:pPr>
            <a:r>
              <a:rPr lang="fi-FI"/>
              <a:t>-&gt; Tietoja ei voi verrata toisiinsa suoraan </a:t>
            </a:r>
            <a:br>
              <a:rPr lang="fi-FI"/>
            </a:br>
            <a:r>
              <a:rPr lang="fi-FI"/>
              <a:t>     mutta joitakin johtopäätöksiä voi tehdä myös harjoituksen näkökulmasta </a:t>
            </a:r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23606AE4-7BED-439B-9701-F893DC24AF25}"/>
              </a:ext>
            </a:extLst>
          </p:cNvPr>
          <p:cNvSpPr txBox="1">
            <a:spLocks/>
          </p:cNvSpPr>
          <p:nvPr/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E462D9-D36F-494D-99EE-C7ED00861CAB}" type="slidenum">
              <a:rPr lang="fi-FI" smtClean="0"/>
              <a:pPr/>
              <a:t>25</a:t>
            </a:fld>
            <a:endParaRPr lang="fi-FI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272E5B0-B3C3-4698-9D7D-5DB4E90966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077" y="6356350"/>
            <a:ext cx="1095103" cy="365125"/>
          </a:xfrm>
        </p:spPr>
        <p:txBody>
          <a:bodyPr/>
          <a:lstStyle/>
          <a:p>
            <a:fld id="{2D698343-7204-479F-ABE4-22966359ED83}" type="datetime1">
              <a:rPr lang="fi-FI" smtClean="0"/>
              <a:t>5.11.2021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655701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C05C2DB-6676-40F7-902E-205982BC3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/>
              <a:t>Tiedolla johtamisen taso</a:t>
            </a:r>
            <a:br>
              <a:rPr lang="fi-FI" dirty="0"/>
            </a:br>
            <a:r>
              <a:rPr lang="fi-FI" sz="4400" dirty="0"/>
              <a:t>Parhaat käytönnöt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40CD9C1-A682-4772-BDF0-A81EACA4A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884" y="2235241"/>
            <a:ext cx="10501532" cy="36272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 dirty="0"/>
              <a:t>Johtamisen puitteet ovat yleisesti hyvällä tasolla</a:t>
            </a:r>
          </a:p>
          <a:p>
            <a:r>
              <a:rPr lang="fi-FI" dirty="0"/>
              <a:t>Alla on listattu kysymykset, joissa tiedolla johtamisen taso arvioitiin parhaaksi</a:t>
            </a:r>
          </a:p>
          <a:p>
            <a:endParaRPr lang="fi-FI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5FAC7BF-730B-4FBD-A9CB-D86DD08209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765103"/>
              </p:ext>
            </p:extLst>
          </p:nvPr>
        </p:nvGraphicFramePr>
        <p:xfrm>
          <a:off x="1262775" y="3173750"/>
          <a:ext cx="8537007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8934">
                  <a:extLst>
                    <a:ext uri="{9D8B030D-6E8A-4147-A177-3AD203B41FA5}">
                      <a16:colId xmlns:a16="http://schemas.microsoft.com/office/drawing/2014/main" val="4161639583"/>
                    </a:ext>
                  </a:extLst>
                </a:gridCol>
                <a:gridCol w="834761">
                  <a:extLst>
                    <a:ext uri="{9D8B030D-6E8A-4147-A177-3AD203B41FA5}">
                      <a16:colId xmlns:a16="http://schemas.microsoft.com/office/drawing/2014/main" val="1794292048"/>
                    </a:ext>
                  </a:extLst>
                </a:gridCol>
                <a:gridCol w="2333312">
                  <a:extLst>
                    <a:ext uri="{9D8B030D-6E8A-4147-A177-3AD203B41FA5}">
                      <a16:colId xmlns:a16="http://schemas.microsoft.com/office/drawing/2014/main" val="22063098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i-FI"/>
                        <a:t>Näkökulma (kyselyn aihealue)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Pisteet (ka)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/>
                        <a:t>Arvosanojen 5 lkm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434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400" dirty="0"/>
                        <a:t>Johto on sitoutunut tietojohtamisen kehittämiseen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4,7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146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400" dirty="0"/>
                        <a:t>Ylin johto on selkeästi ilmaissut tukensa tietojohtamisen kehittämiselle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015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400" dirty="0"/>
                        <a:t>Mittaustieto parantaa päätöksentekoa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4,3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341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lvl="1" indent="-457200"/>
                      <a:r>
                        <a:rPr lang="fi-FI" sz="1400" dirty="0"/>
                        <a:t>Organisaatiossamme on myönteinen asenne tietojohtamista kohtaan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4,2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0388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400" dirty="0"/>
                        <a:t>Tietojohtamisen järjestelmiä kehitetään jatkuvasti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4,2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375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lvl="1" indent="-457200"/>
                      <a:r>
                        <a:rPr lang="fi-FI" sz="1400" dirty="0"/>
                        <a:t>Mittareiden avulla seurataan resurssien käyttöä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4,2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3568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9850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C05C2DB-6676-40F7-902E-205982BC3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/>
              <a:t>Tiedolla johtamisen taso</a:t>
            </a:r>
            <a:br>
              <a:rPr lang="fi-FI"/>
            </a:br>
            <a:r>
              <a:rPr lang="fi-FI" sz="4400"/>
              <a:t>Tiedon hyödyntäminen ja hallinta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40CD9C1-A682-4772-BDF0-A81EACA4A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884" y="2235241"/>
            <a:ext cx="10501532" cy="36272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/>
              <a:t>Johtamisen puitteet ovat yleisesti hyvällä tasolla</a:t>
            </a:r>
          </a:p>
          <a:p>
            <a:r>
              <a:rPr lang="fi-FI"/>
              <a:t>Kehityskohteita:</a:t>
            </a:r>
            <a:endParaRPr lang="fi-FI">
              <a:cs typeface="Calibri"/>
            </a:endParaRPr>
          </a:p>
          <a:p>
            <a:pPr lvl="1"/>
            <a:endParaRPr lang="fi-FI">
              <a:cs typeface="Calibri"/>
            </a:endParaRPr>
          </a:p>
          <a:p>
            <a:pPr lvl="1"/>
            <a:endParaRPr lang="fi-FI"/>
          </a:p>
          <a:p>
            <a:endParaRPr lang="fi-FI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D5FAC7BF-730B-4FBD-A9CB-D86DD08209A6}"/>
              </a:ext>
            </a:extLst>
          </p:cNvPr>
          <p:cNvGraphicFramePr>
            <a:graphicFrameLocks noGrp="1"/>
          </p:cNvGraphicFramePr>
          <p:nvPr/>
        </p:nvGraphicFramePr>
        <p:xfrm>
          <a:off x="1262775" y="3173750"/>
          <a:ext cx="8806136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5351">
                  <a:extLst>
                    <a:ext uri="{9D8B030D-6E8A-4147-A177-3AD203B41FA5}">
                      <a16:colId xmlns:a16="http://schemas.microsoft.com/office/drawing/2014/main" val="4161639583"/>
                    </a:ext>
                  </a:extLst>
                </a:gridCol>
                <a:gridCol w="1353915">
                  <a:extLst>
                    <a:ext uri="{9D8B030D-6E8A-4147-A177-3AD203B41FA5}">
                      <a16:colId xmlns:a16="http://schemas.microsoft.com/office/drawing/2014/main" val="1794292048"/>
                    </a:ext>
                  </a:extLst>
                </a:gridCol>
                <a:gridCol w="2406870">
                  <a:extLst>
                    <a:ext uri="{9D8B030D-6E8A-4147-A177-3AD203B41FA5}">
                      <a16:colId xmlns:a16="http://schemas.microsoft.com/office/drawing/2014/main" val="22063098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i-FI"/>
                        <a:t>Näkökulma (kyselyn aihealue)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/>
                        <a:t>Pisteet (ka)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/>
                        <a:t>Arvosanojen 1-2 lkm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434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400"/>
                        <a:t>Oleellisten tietotarpeiden tunnistaminen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2,3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146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400"/>
                        <a:t>Tietotarpeiden ymmärtäminen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015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400"/>
                        <a:t>Järjestelmien antama tuki tiedolla johtamiseen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2,9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375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lvl="1" indent="-457200"/>
                      <a:r>
                        <a:rPr lang="fi-FI" sz="1400"/>
                        <a:t>Käytäntöjen levittäminen laajemmalle organisaatiossa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3,1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5556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400"/>
                        <a:t>Toimintaympäristön muutosten vaikutusten huomioiminen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3,1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244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lvl="1" indent="-457200"/>
                      <a:r>
                        <a:rPr lang="fi-FI" sz="1400"/>
                        <a:t>Henkilöstön osallistaminen ja osaaminen tietojohtamisen osalta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3,2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356808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2A4320D-ADE0-4DA3-9547-8E06A0318FA6}"/>
              </a:ext>
            </a:extLst>
          </p:cNvPr>
          <p:cNvSpPr/>
          <p:nvPr/>
        </p:nvSpPr>
        <p:spPr>
          <a:xfrm>
            <a:off x="834488" y="3531870"/>
            <a:ext cx="9944002" cy="3771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B9817336-797F-4A35-9771-CB861433C0F0}"/>
              </a:ext>
            </a:extLst>
          </p:cNvPr>
          <p:cNvSpPr/>
          <p:nvPr/>
        </p:nvSpPr>
        <p:spPr>
          <a:xfrm>
            <a:off x="8095635" y="5308600"/>
            <a:ext cx="3982065" cy="1256050"/>
          </a:xfrm>
          <a:prstGeom prst="wedgeRoundRectCallout">
            <a:avLst>
              <a:gd name="adj1" fmla="val 7489"/>
              <a:gd name="adj2" fmla="val -1798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i-FI" dirty="0"/>
              <a:t>Seuraavan kappaleen </a:t>
            </a:r>
            <a:r>
              <a:rPr lang="fi-FI"/>
              <a:t>palveluprosessiesimerkin mukainen </a:t>
            </a:r>
            <a:r>
              <a:rPr lang="fi-FI" dirty="0"/>
              <a:t>suunnittelu ja dokumentointi voi auttaa tuloksien parantamisessa</a:t>
            </a:r>
          </a:p>
        </p:txBody>
      </p:sp>
    </p:spTree>
    <p:extLst>
      <p:ext uri="{BB962C8B-B14F-4D97-AF65-F5344CB8AC3E}">
        <p14:creationId xmlns:p14="http://schemas.microsoft.com/office/powerpoint/2010/main" val="18387852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D165B-0B54-4F65-B1E7-5C5191317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sz="6000"/>
              <a:t>Tiedon hyödyntäminen ja hallinta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1B0D9-3D43-4382-9EA1-29B4A2BE984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fi-FI" dirty="0"/>
              <a:t>Kts. Miro-materiaali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E1CB3-5D7E-4195-922E-0BCB60A8C6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4BC113-F77D-460D-93D0-13521233AE4E}" type="datetime1">
              <a:rPr lang="fi-FI" smtClean="0"/>
              <a:t>5.11.2021</a:t>
            </a:fld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74873-610C-468D-8373-8F7863416F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28</a:t>
            </a:fld>
            <a:endParaRPr lang="fi-FI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B284A1-928F-4A66-983A-686FC3B332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875" y="1412681"/>
            <a:ext cx="7587313" cy="530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9699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C05C2DB-6676-40F7-902E-205982BC3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14375"/>
            <a:ext cx="10515600" cy="1060926"/>
          </a:xfrm>
        </p:spPr>
        <p:txBody>
          <a:bodyPr>
            <a:normAutofit fontScale="90000"/>
          </a:bodyPr>
          <a:lstStyle/>
          <a:p>
            <a:r>
              <a:rPr lang="fi-FI"/>
              <a:t>Tiedolla johtamisen taso</a:t>
            </a:r>
            <a:br>
              <a:rPr lang="fi-FI"/>
            </a:br>
            <a:r>
              <a:rPr lang="fi-FI" sz="4400"/>
              <a:t>Tietojen saatavuus, laatu ja tarkkuus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40CD9C1-A682-4772-BDF0-A81EACA4A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918" y="2592593"/>
            <a:ext cx="10501532" cy="3627232"/>
          </a:xfrm>
        </p:spPr>
        <p:txBody>
          <a:bodyPr/>
          <a:lstStyle/>
          <a:p>
            <a:r>
              <a:rPr lang="fi-FI"/>
              <a:t>Kehityspotentiaalia</a:t>
            </a:r>
          </a:p>
          <a:p>
            <a:pPr marL="457200" lvl="1" indent="0">
              <a:buNone/>
            </a:pPr>
            <a:endParaRPr lang="fi-FI"/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6E6852CE-D035-48E5-AC6D-6487FD5311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415597"/>
              </p:ext>
            </p:extLst>
          </p:nvPr>
        </p:nvGraphicFramePr>
        <p:xfrm>
          <a:off x="1273286" y="3081528"/>
          <a:ext cx="8806136" cy="2219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5351">
                  <a:extLst>
                    <a:ext uri="{9D8B030D-6E8A-4147-A177-3AD203B41FA5}">
                      <a16:colId xmlns:a16="http://schemas.microsoft.com/office/drawing/2014/main" val="4161639583"/>
                    </a:ext>
                  </a:extLst>
                </a:gridCol>
                <a:gridCol w="1353915">
                  <a:extLst>
                    <a:ext uri="{9D8B030D-6E8A-4147-A177-3AD203B41FA5}">
                      <a16:colId xmlns:a16="http://schemas.microsoft.com/office/drawing/2014/main" val="1794292048"/>
                    </a:ext>
                  </a:extLst>
                </a:gridCol>
                <a:gridCol w="2406870">
                  <a:extLst>
                    <a:ext uri="{9D8B030D-6E8A-4147-A177-3AD203B41FA5}">
                      <a16:colId xmlns:a16="http://schemas.microsoft.com/office/drawing/2014/main" val="22063098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i-FI"/>
                        <a:t>Näkökulma (kyselyn aihealue)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/>
                        <a:t>Pisteet (ka)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/>
                        <a:t>Arvosanojen 1-2 lkm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434878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 marL="457200" lvl="1" indent="-457200">
                        <a:buNone/>
                      </a:pPr>
                      <a:r>
                        <a:rPr lang="fi-FI" sz="1400"/>
                        <a:t>Tietojen tarkastelumahdollisuudet eri tarkkuustasoilla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/>
                        <a:t>2,6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fi-FI" sz="1400"/>
                        <a:t>6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098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/>
                        <a:t>Tietojen saatavuuden parantaminen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2,9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146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/>
                        <a:t>Tiedon organisoinnin ja varastoinnin yleistaso</a:t>
                      </a:r>
                      <a:endParaRPr lang="fi-FI" sz="1400"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3,0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721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400"/>
                        <a:t>Tietojen yhdenmukaisuus järjestelmien välillä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015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sz="1400"/>
                        <a:t>Tietojen ristiriidattomuus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3,1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375543"/>
                  </a:ext>
                </a:extLst>
              </a:tr>
            </a:tbl>
          </a:graphicData>
        </a:graphic>
      </p:graphicFrame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F0AAE81C-BA29-4CC9-8AEE-D148C51E703E}"/>
              </a:ext>
            </a:extLst>
          </p:cNvPr>
          <p:cNvSpPr txBox="1">
            <a:spLocks/>
          </p:cNvSpPr>
          <p:nvPr/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E462D9-D36F-494D-99EE-C7ED00861CAB}" type="slidenum">
              <a:rPr lang="fi-FI" smtClean="0"/>
              <a:pPr/>
              <a:t>29</a:t>
            </a:fld>
            <a:endParaRPr lang="fi-FI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F33633B7-5017-4283-B8CA-319151D0C0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003077" y="6356350"/>
            <a:ext cx="1095103" cy="365125"/>
          </a:xfrm>
        </p:spPr>
        <p:txBody>
          <a:bodyPr/>
          <a:lstStyle/>
          <a:p>
            <a:fld id="{2D698343-7204-479F-ABE4-22966359ED83}" type="datetime1">
              <a:rPr lang="fi-FI" smtClean="0"/>
              <a:t>5.11.2021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0697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7519B-FF01-4573-9CD4-D8F9A4A42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>
                <a:cs typeface="Calibri"/>
              </a:rPr>
              <a:t>Koulutuksen tavoite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79FC67-FCCB-48B2-90C3-F37738F97A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 dirty="0">
                <a:cs typeface="Calibri"/>
              </a:rPr>
              <a:t>Koulutus on jaettu kahteen kokonaisuuteen. Näiden koulutusten </a:t>
            </a:r>
            <a:r>
              <a:rPr lang="fi-FI" b="1" dirty="0">
                <a:cs typeface="Calibri"/>
              </a:rPr>
              <a:t>yhteinen tavoite </a:t>
            </a:r>
            <a:r>
              <a:rPr lang="fi-FI" dirty="0">
                <a:cs typeface="Calibri"/>
              </a:rPr>
              <a:t>on, että: </a:t>
            </a:r>
            <a:endParaRPr lang="fi-FI">
              <a:cs typeface="Calibri"/>
            </a:endParaRPr>
          </a:p>
          <a:p>
            <a:r>
              <a:rPr lang="fi-FI" dirty="0">
                <a:cs typeface="Calibri"/>
              </a:rPr>
              <a:t>tunnistat selkeämmin mitä tavoitteita tiedolla johtamiselle omassa toimintaympäristössä kannattaa asettaa ja mitä toimenpiteitä näihin pääsemiseksi pitäisi tehdä</a:t>
            </a:r>
          </a:p>
          <a:p>
            <a:r>
              <a:rPr lang="fi-FI" dirty="0">
                <a:cs typeface="Calibri"/>
              </a:rPr>
              <a:t>olet entistä valmiimpi viemään tiedolla johtamista käytäntöön </a:t>
            </a:r>
          </a:p>
          <a:p>
            <a:pPr marL="0" indent="0">
              <a:buNone/>
            </a:pPr>
            <a:endParaRPr lang="fi-FI">
              <a:cs typeface="Calibri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127B2-E84D-4275-9682-517A66231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8752-59B4-476B-82AD-A40B94580204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9F18-71DD-4DEA-ABE6-897F4FC00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94164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92A40-8938-495C-A7E6-66BF61759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03535"/>
            <a:ext cx="10906760" cy="1060926"/>
          </a:xfrm>
        </p:spPr>
        <p:txBody>
          <a:bodyPr>
            <a:normAutofit fontScale="90000"/>
          </a:bodyPr>
          <a:lstStyle/>
          <a:p>
            <a:r>
              <a:rPr lang="fi-FI" sz="6000"/>
              <a:t>Tietojen saatavuus, laatu ja tarkkuus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530F2-4E37-4247-A9DA-20C3C1AA0822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fi-FI" dirty="0"/>
              <a:t>Kts. Miro-materiaali</a:t>
            </a:r>
          </a:p>
          <a:p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38DA2-CA01-44AC-8AEB-6A074A44F9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4BC113-F77D-460D-93D0-13521233AE4E}" type="datetime1">
              <a:rPr lang="fi-FI" smtClean="0"/>
              <a:t>5.11.2021</a:t>
            </a:fld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DDD8B1-D324-4016-A267-6CAF74002D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30</a:t>
            </a:fld>
            <a:endParaRPr lang="fi-FI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08444A-4770-48BE-A75C-DFDE2FF00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673" y="1480779"/>
            <a:ext cx="7570012" cy="1969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59D2F1-48DC-494E-81D1-55E4EEF7C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4740" y="1699886"/>
            <a:ext cx="7514352" cy="535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3131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C05C2DB-6676-40F7-902E-205982BC3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/>
              <a:t>Tiedolla johtamisen taso</a:t>
            </a:r>
            <a:br>
              <a:rPr lang="fi-FI"/>
            </a:br>
            <a:r>
              <a:rPr lang="fi-FI" sz="4400"/>
              <a:t>Tietolähteet ja integraatiorajapinnat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40CD9C1-A682-4772-BDF0-A81EACA4A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918" y="2592593"/>
            <a:ext cx="10501532" cy="36272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/>
              <a:t>Kehityspotentiaalia</a:t>
            </a:r>
          </a:p>
          <a:p>
            <a:pPr lvl="1"/>
            <a:endParaRPr lang="fi-FI">
              <a:cs typeface="Calibri"/>
            </a:endParaRPr>
          </a:p>
        </p:txBody>
      </p:sp>
      <p:graphicFrame>
        <p:nvGraphicFramePr>
          <p:cNvPr id="10" name="Table 3">
            <a:extLst>
              <a:ext uri="{FF2B5EF4-FFF2-40B4-BE49-F238E27FC236}">
                <a16:creationId xmlns:a16="http://schemas.microsoft.com/office/drawing/2014/main" id="{0EAAD9E6-30D6-44A2-8756-A2C3F4AAE387}"/>
              </a:ext>
            </a:extLst>
          </p:cNvPr>
          <p:cNvGraphicFramePr>
            <a:graphicFrameLocks noGrp="1"/>
          </p:cNvGraphicFramePr>
          <p:nvPr/>
        </p:nvGraphicFramePr>
        <p:xfrm>
          <a:off x="1237303" y="3033903"/>
          <a:ext cx="8806136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5351">
                  <a:extLst>
                    <a:ext uri="{9D8B030D-6E8A-4147-A177-3AD203B41FA5}">
                      <a16:colId xmlns:a16="http://schemas.microsoft.com/office/drawing/2014/main" val="4161639583"/>
                    </a:ext>
                  </a:extLst>
                </a:gridCol>
                <a:gridCol w="1353915">
                  <a:extLst>
                    <a:ext uri="{9D8B030D-6E8A-4147-A177-3AD203B41FA5}">
                      <a16:colId xmlns:a16="http://schemas.microsoft.com/office/drawing/2014/main" val="1794292048"/>
                    </a:ext>
                  </a:extLst>
                </a:gridCol>
                <a:gridCol w="2406870">
                  <a:extLst>
                    <a:ext uri="{9D8B030D-6E8A-4147-A177-3AD203B41FA5}">
                      <a16:colId xmlns:a16="http://schemas.microsoft.com/office/drawing/2014/main" val="220630985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i-FI"/>
                        <a:t>Näkökulma (kyselyn aihealue)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/>
                        <a:t>Pisteet (ka)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/>
                        <a:t>Arvosanojen 1-2 lkm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434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/>
                        <a:t>Tiedolla johtamisen keräämisen prosessien kuvaukset</a:t>
                      </a:r>
                      <a:endParaRPr lang="fi-FI" sz="1400"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2,3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3146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/>
                        <a:t>Yleinen tyytyväisyys tiedon keräämisen käytäntöihin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2,7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721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i="0" u="none" strike="noStrike" noProof="0" dirty="0">
                          <a:latin typeface="+mn-lt"/>
                        </a:rPr>
                        <a:t>Tiedon keräämisen prosessien tehostaminen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b="0" i="0" u="none" strike="noStrike" noProof="0">
                          <a:latin typeface="+mn-lt"/>
                        </a:rPr>
                        <a:t>3,1</a:t>
                      </a:r>
                      <a:endParaRPr lang="fi-FI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015709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486193A7-FA0C-4B64-90FB-C00067E84428}"/>
              </a:ext>
            </a:extLst>
          </p:cNvPr>
          <p:cNvSpPr/>
          <p:nvPr/>
        </p:nvSpPr>
        <p:spPr>
          <a:xfrm>
            <a:off x="845918" y="3394710"/>
            <a:ext cx="9944002" cy="3657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FEB69243-829E-41F6-B1B3-744933D747D4}"/>
              </a:ext>
            </a:extLst>
          </p:cNvPr>
          <p:cNvSpPr/>
          <p:nvPr/>
        </p:nvSpPr>
        <p:spPr>
          <a:xfrm>
            <a:off x="8095635" y="5308600"/>
            <a:ext cx="3982065" cy="1256050"/>
          </a:xfrm>
          <a:prstGeom prst="wedgeRoundRectCallout">
            <a:avLst>
              <a:gd name="adj1" fmla="val 7489"/>
              <a:gd name="adj2" fmla="val -1798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i-FI" dirty="0"/>
              <a:t>Seuraavan kappaleen </a:t>
            </a:r>
            <a:r>
              <a:rPr lang="fi-FI"/>
              <a:t>palveluprosessiesimerkin mukainen </a:t>
            </a:r>
            <a:r>
              <a:rPr lang="fi-FI" dirty="0"/>
              <a:t>suunnittelu ja dokumentointi voi auttaa tuloksien parantamisessa</a:t>
            </a:r>
          </a:p>
        </p:txBody>
      </p:sp>
    </p:spTree>
    <p:extLst>
      <p:ext uri="{BB962C8B-B14F-4D97-AF65-F5344CB8AC3E}">
        <p14:creationId xmlns:p14="http://schemas.microsoft.com/office/powerpoint/2010/main" val="31798917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9950A-0CC9-4526-BF93-9E8AFC2AB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sz="6000"/>
              <a:t>Tietolähteet ja integraatiorajapinnat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26ED3-1EB2-4841-99BA-1E0A4F51D25F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fi-FI" dirty="0"/>
              <a:t>Kts. Miro-materiaali</a:t>
            </a:r>
          </a:p>
          <a:p>
            <a:endParaRPr lang="fi-FI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3A28E9-84CD-474D-8348-7549F18828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4BC113-F77D-460D-93D0-13521233AE4E}" type="datetime1">
              <a:rPr lang="fi-FI" smtClean="0"/>
              <a:t>5.11.2021</a:t>
            </a:fld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8B0DBC-0768-4825-BFF2-57DC15DE00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32</a:t>
            </a:fld>
            <a:endParaRPr lang="fi-FI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E2BE01-8283-43B3-82A2-DC0178671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529" y="2465981"/>
            <a:ext cx="8421275" cy="21910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D13D190-FFF2-4C6A-96E8-F5E4C430A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6528" y="2685087"/>
            <a:ext cx="8659043" cy="315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3931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28C5576-EFEA-49FB-A8EC-FC02AE893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Tiedolla johtamisen mahdollisuudet käytännön esimerkin avulla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D6E515-A3F7-48EA-BB8A-D3CDC6796F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270625"/>
            <a:ext cx="2743200" cy="401638"/>
          </a:xfrm>
        </p:spPr>
        <p:txBody>
          <a:bodyPr/>
          <a:lstStyle/>
          <a:p>
            <a:fld id="{FAE462D9-D36F-494D-99EE-C7ED00861CAB}" type="slidenum">
              <a:rPr lang="fi-FI" smtClean="0"/>
              <a:t>33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67515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FADCB-74D9-4D81-9A87-04AC63E0D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A13F-9454-4493-88C3-E7409431BAB4}" type="datetimeFigureOut">
              <a:rPr lang="fi-FI" smtClean="0"/>
              <a:pPr/>
              <a:t>5.11.2021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90ABA8-A714-479D-8464-7783A4D93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878A32-13EF-48E1-9405-C8D3E8A80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51" y="1222324"/>
            <a:ext cx="12192000" cy="568700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5E1D18F-F43B-4871-8E03-7A45EA180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36525"/>
            <a:ext cx="10515600" cy="1638776"/>
          </a:xfrm>
        </p:spPr>
        <p:txBody>
          <a:bodyPr>
            <a:normAutofit/>
          </a:bodyPr>
          <a:lstStyle/>
          <a:p>
            <a:r>
              <a:rPr lang="fi-FI"/>
              <a:t>Palveluprosessiesimerkki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06D770-58F7-4277-8D66-55BCE73A3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5" y="1214617"/>
            <a:ext cx="4304149" cy="237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1178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FADCB-74D9-4D81-9A87-04AC63E0D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A13F-9454-4493-88C3-E7409431BAB4}" type="datetimeFigureOut">
              <a:rPr lang="fi-FI" smtClean="0"/>
              <a:pPr/>
              <a:t>5.11.2021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90ABA8-A714-479D-8464-7783A4D93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4731E6-91AB-454D-AE65-FF6E692D9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4723"/>
            <a:ext cx="12192000" cy="578220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5E1D18F-F43B-4871-8E03-7A45EA180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36525"/>
            <a:ext cx="10515600" cy="1638776"/>
          </a:xfrm>
        </p:spPr>
        <p:txBody>
          <a:bodyPr>
            <a:normAutofit/>
          </a:bodyPr>
          <a:lstStyle/>
          <a:p>
            <a:r>
              <a:rPr lang="fi-FI" dirty="0"/>
              <a:t>Palveluprosessiesimerkki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A848D6-3C28-420F-AF55-F46C58B998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25" y="1176517"/>
            <a:ext cx="4304149" cy="23776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533079C-5CE1-42E2-9F3D-7668CC3CD4CA}"/>
              </a:ext>
            </a:extLst>
          </p:cNvPr>
          <p:cNvSpPr/>
          <p:nvPr/>
        </p:nvSpPr>
        <p:spPr>
          <a:xfrm>
            <a:off x="8597900" y="5165274"/>
            <a:ext cx="3435350" cy="1638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sz="1600" dirty="0"/>
              <a:t>Koko prosessin mittareita:</a:t>
            </a:r>
          </a:p>
          <a:p>
            <a:r>
              <a:rPr lang="fi-FI" sz="1600" dirty="0"/>
              <a:t>- Ratkaisuaika</a:t>
            </a:r>
          </a:p>
          <a:p>
            <a:r>
              <a:rPr lang="fi-FI" sz="1600" dirty="0"/>
              <a:t>- Lopputuloksien volyymit ja osuudet</a:t>
            </a:r>
          </a:p>
          <a:p>
            <a:r>
              <a:rPr lang="fi-FI" sz="1600" dirty="0"/>
              <a:t>Erityisesti hyvä miettiä</a:t>
            </a:r>
          </a:p>
          <a:p>
            <a:r>
              <a:rPr lang="fi-FI" sz="1600" dirty="0"/>
              <a:t>mittareiden väliset suhteet sekä mahdolliset kausaliteetit</a:t>
            </a:r>
          </a:p>
        </p:txBody>
      </p:sp>
    </p:spTree>
    <p:extLst>
      <p:ext uri="{BB962C8B-B14F-4D97-AF65-F5344CB8AC3E}">
        <p14:creationId xmlns:p14="http://schemas.microsoft.com/office/powerpoint/2010/main" val="2614637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28C5576-EFEA-49FB-A8EC-FC02AE893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/>
              <a:t>Kokemuksia tiedolla johtamisesta Kuopion kaupungin työllisyyspalveluissa</a:t>
            </a:r>
            <a:br>
              <a:rPr lang="fi-FI"/>
            </a:br>
            <a:r>
              <a:rPr lang="fi-FI" sz="1800"/>
              <a:t>(yhteenveto keskustelusta Kuopion kaupungin työllisyyspalveluiden johtaja Pirjo Oksasen kanssa 17.9.2021)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D6E515-A3F7-48EA-BB8A-D3CDC6796F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270625"/>
            <a:ext cx="2743200" cy="401638"/>
          </a:xfrm>
        </p:spPr>
        <p:txBody>
          <a:bodyPr/>
          <a:lstStyle/>
          <a:p>
            <a:fld id="{FAE462D9-D36F-494D-99EE-C7ED00861CAB}" type="slidenum">
              <a:rPr lang="fi-FI" smtClean="0"/>
              <a:t>36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989240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8925467-7E00-4165-8010-514B09451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Taustaa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98CD82-5CFC-4C97-AC8E-2FB0A7E2C0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/>
              <a:t>Kuopion kaupungissa on kehitetty työllisyyspalvelujen tiedolla johtamista digitalisoimalla palveluja - aktiivinen kehitystyö alkoi noin 5 vuotta sitten</a:t>
            </a:r>
          </a:p>
          <a:p>
            <a:r>
              <a:rPr lang="fi-FI"/>
              <a:t>Keskiössä on sovellusratkaisu, jonne kertyy taustatietoa eri näkökulmista</a:t>
            </a:r>
          </a:p>
          <a:p>
            <a:r>
              <a:rPr lang="fi-FI"/>
              <a:t>Palveluntoimittajat on velvoitettu käyttämään ratkaisua, jolloin toimintaan liittyvät taustatiedot saadaan viiveittä tilannekuvan muodostamista varten</a:t>
            </a:r>
          </a:p>
          <a:p>
            <a:r>
              <a:rPr lang="fi-FI"/>
              <a:t>Työllistettävät ylläpitävät omia tietojaan, kartoituksiaan ja työllistymissuunnitelmiaan suoraan saamaan järjestelmään</a:t>
            </a:r>
          </a:p>
          <a:p>
            <a:r>
              <a:rPr lang="fi-FI"/>
              <a:t>Sovelluksen rinnalla kehitetään myös omia toimintamalleja ja prosesseja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B18F9-3EBD-463D-BB97-691F8BD32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8343-7204-479F-ABE4-22966359ED83}" type="datetime1">
              <a:rPr lang="fi-FI" smtClean="0"/>
              <a:t>5.11.2021</a:t>
            </a:fld>
            <a:endParaRPr lang="fi-FI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07E68F43-0FB1-4E57-B9D9-5A140EF1D44A}"/>
              </a:ext>
            </a:extLst>
          </p:cNvPr>
          <p:cNvSpPr txBox="1">
            <a:spLocks/>
          </p:cNvSpPr>
          <p:nvPr/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E462D9-D36F-494D-99EE-C7ED00861CAB}" type="slidenum">
              <a:rPr lang="fi-FI" smtClean="0"/>
              <a:pPr/>
              <a:t>37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64448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1EA5F84-73D5-4307-8A0A-A2244D8FC2D9}"/>
              </a:ext>
            </a:extLst>
          </p:cNvPr>
          <p:cNvSpPr/>
          <p:nvPr/>
        </p:nvSpPr>
        <p:spPr>
          <a:xfrm>
            <a:off x="8569071" y="2983833"/>
            <a:ext cx="2205448" cy="2941099"/>
          </a:xfrm>
          <a:prstGeom prst="rect">
            <a:avLst/>
          </a:prstGeom>
          <a:solidFill>
            <a:schemeClr val="accent4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i-FI">
                <a:solidFill>
                  <a:schemeClr val="tx1"/>
                </a:solidFill>
              </a:rPr>
              <a:t>Tietopankki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4A974D-85F2-458D-8290-A6692016385E}"/>
              </a:ext>
            </a:extLst>
          </p:cNvPr>
          <p:cNvSpPr/>
          <p:nvPr/>
        </p:nvSpPr>
        <p:spPr>
          <a:xfrm>
            <a:off x="1284191" y="4401107"/>
            <a:ext cx="7137263" cy="1523825"/>
          </a:xfrm>
          <a:prstGeom prst="rect">
            <a:avLst/>
          </a:prstGeom>
          <a:solidFill>
            <a:schemeClr val="accent6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i-FI">
                <a:solidFill>
                  <a:schemeClr val="tx1"/>
                </a:solidFill>
              </a:rPr>
              <a:t>Asiakkuuden hallinta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2BACCC-594A-420B-9C5A-1B3F4AD654D9}"/>
              </a:ext>
            </a:extLst>
          </p:cNvPr>
          <p:cNvSpPr/>
          <p:nvPr/>
        </p:nvSpPr>
        <p:spPr>
          <a:xfrm>
            <a:off x="1284192" y="2983833"/>
            <a:ext cx="7137264" cy="1208530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i-FI">
                <a:solidFill>
                  <a:schemeClr val="tx1"/>
                </a:solidFill>
              </a:rPr>
              <a:t>Kartoituksen työkalut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8925467-7E00-4165-8010-514B09451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14375"/>
            <a:ext cx="10998200" cy="1060926"/>
          </a:xfrm>
        </p:spPr>
        <p:txBody>
          <a:bodyPr>
            <a:normAutofit fontScale="90000"/>
          </a:bodyPr>
          <a:lstStyle/>
          <a:p>
            <a:r>
              <a:rPr lang="fi-FI" sz="4400"/>
              <a:t>Kuopion työllisyyspalveluiden ratkaisun osa-alueet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98CD82-5CFC-4C97-AC8E-2FB0A7E2C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918" y="1597795"/>
            <a:ext cx="10501532" cy="1386038"/>
          </a:xfrm>
        </p:spPr>
        <p:txBody>
          <a:bodyPr/>
          <a:lstStyle/>
          <a:p>
            <a:r>
              <a:rPr lang="fi-FI"/>
              <a:t>Palvelua ohjataan sovellusratkaisun kautta ”yhden luukun periaatteella”</a:t>
            </a:r>
          </a:p>
          <a:p>
            <a:pPr lvl="1"/>
            <a:r>
              <a:rPr lang="fi-FI"/>
              <a:t>Työllistyvä saa yhteydenoton, tiedon yhteyshenkilöstä tai varaa ajan sovelluksen kautta</a:t>
            </a:r>
          </a:p>
          <a:p>
            <a:pPr lvl="1"/>
            <a:r>
              <a:rPr lang="fi-FI"/>
              <a:t>Palveluntoimittajat ja oma henkilöstö ylläpitävät tilannekuvaa samaan järjestelmään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B18F9-3EBD-463D-BB97-691F8BD32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8343-7204-479F-ABE4-22966359ED83}" type="datetime1">
              <a:rPr lang="fi-FI" smtClean="0"/>
              <a:t>5.11.2021</a:t>
            </a:fld>
            <a:endParaRPr lang="fi-FI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CD13020-2ABB-453B-84C8-8074AC5F85D8}"/>
              </a:ext>
            </a:extLst>
          </p:cNvPr>
          <p:cNvSpPr/>
          <p:nvPr/>
        </p:nvSpPr>
        <p:spPr>
          <a:xfrm>
            <a:off x="1433631" y="3429000"/>
            <a:ext cx="2495870" cy="4037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Oman tilanteen kuvaus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0B3C61F-E178-42DB-A716-66CC0C31C188}"/>
              </a:ext>
            </a:extLst>
          </p:cNvPr>
          <p:cNvSpPr/>
          <p:nvPr/>
        </p:nvSpPr>
        <p:spPr>
          <a:xfrm>
            <a:off x="4087400" y="3429000"/>
            <a:ext cx="1997411" cy="4037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Osaamiskartoitus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984CC92-1811-435E-882A-24D42FF7C111}"/>
              </a:ext>
            </a:extLst>
          </p:cNvPr>
          <p:cNvSpPr/>
          <p:nvPr/>
        </p:nvSpPr>
        <p:spPr>
          <a:xfrm>
            <a:off x="6232933" y="3424548"/>
            <a:ext cx="1997411" cy="4174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Kykyviisari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EF02564-BA6E-4C8B-B4C7-77E63A12C460}"/>
              </a:ext>
            </a:extLst>
          </p:cNvPr>
          <p:cNvSpPr/>
          <p:nvPr/>
        </p:nvSpPr>
        <p:spPr>
          <a:xfrm>
            <a:off x="1687090" y="5059703"/>
            <a:ext cx="1997411" cy="42227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Työllisyyden hoito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2700242-85AC-4CA8-BC05-EE80B022FD5C}"/>
              </a:ext>
            </a:extLst>
          </p:cNvPr>
          <p:cNvSpPr/>
          <p:nvPr/>
        </p:nvSpPr>
        <p:spPr>
          <a:xfrm>
            <a:off x="6356508" y="5049067"/>
            <a:ext cx="1824647" cy="42227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Asiakastyö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5E93BE2-545A-4F9D-8CE8-EF7E4E1823A6}"/>
              </a:ext>
            </a:extLst>
          </p:cNvPr>
          <p:cNvSpPr/>
          <p:nvPr/>
        </p:nvSpPr>
        <p:spPr>
          <a:xfrm>
            <a:off x="4087399" y="4890123"/>
            <a:ext cx="1997411" cy="676046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Tilanteen pikakartoitus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9DB5723-9AD9-417D-AA0C-69771341AE41}"/>
              </a:ext>
            </a:extLst>
          </p:cNvPr>
          <p:cNvSpPr/>
          <p:nvPr/>
        </p:nvSpPr>
        <p:spPr>
          <a:xfrm>
            <a:off x="8864303" y="3633293"/>
            <a:ext cx="1614984" cy="65079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Ammatit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11C8596-2411-4784-87A0-9D79DFAE3985}"/>
              </a:ext>
            </a:extLst>
          </p:cNvPr>
          <p:cNvSpPr/>
          <p:nvPr/>
        </p:nvSpPr>
        <p:spPr>
          <a:xfrm>
            <a:off x="8864303" y="4407285"/>
            <a:ext cx="1614984" cy="65079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Tutkinnot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EEE4E49-8E8A-4658-B416-AC2306AE1DEA}"/>
              </a:ext>
            </a:extLst>
          </p:cNvPr>
          <p:cNvSpPr/>
          <p:nvPr/>
        </p:nvSpPr>
        <p:spPr>
          <a:xfrm>
            <a:off x="8864303" y="5156585"/>
            <a:ext cx="1614984" cy="65079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yms.</a:t>
            </a:r>
          </a:p>
        </p:txBody>
      </p:sp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9A2B41E1-804D-4EE9-B0C5-6DEF52A69D1D}"/>
              </a:ext>
            </a:extLst>
          </p:cNvPr>
          <p:cNvSpPr txBox="1">
            <a:spLocks/>
          </p:cNvSpPr>
          <p:nvPr/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E462D9-D36F-494D-99EE-C7ED00861CAB}" type="slidenum">
              <a:rPr lang="fi-FI" smtClean="0"/>
              <a:pPr/>
              <a:t>38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022575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19EE1-FA6B-45C2-94D9-FB522D78D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/>
              <a:t>Tiedolla johtamisen näkökulmia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9A6D8-6818-44C3-A794-57A4FDC48919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fi-FI"/>
              <a:t>Digitaalinen palvelumalli mahdollistaa tietojen keräämisen eri näkökulmista</a:t>
            </a:r>
          </a:p>
          <a:p>
            <a:r>
              <a:rPr lang="fi-FI"/>
              <a:t>Asiakaskohtaamiset eivät käynnisty ”kylmiltään”, kun olemassa olevan tiedon pohjalta on jo valmiina taustatietoja (ml. tilannekuva ja historia)</a:t>
            </a:r>
          </a:p>
          <a:p>
            <a:r>
              <a:rPr lang="fi-FI"/>
              <a:t>Tilannekuva on reaaliaikainen, koska myös palveluntuottajat käyttävät samaa järjestelmää</a:t>
            </a:r>
          </a:p>
          <a:p>
            <a:pPr lvl="1"/>
            <a:r>
              <a:rPr lang="fi-FI"/>
              <a:t>Esim. ”Jaska on tänään sairaana ja palaa loppuviikolla”</a:t>
            </a:r>
          </a:p>
          <a:p>
            <a:pPr lvl="2"/>
            <a:r>
              <a:rPr lang="fi-FI"/>
              <a:t>Järjestelmästä nähdään tilanne heti, kun Jaska (tai hänen ohjaajansa) on kirjannut sairauspoissaolon</a:t>
            </a:r>
          </a:p>
          <a:p>
            <a:pPr lvl="2"/>
            <a:r>
              <a:rPr lang="fi-FI"/>
              <a:t>Ei tarvitse todeta asiaa jälkikäteen viikko- tai kk-raportilta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370AB-7EE7-47FE-AF0E-B0F5760270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4BC113-F77D-460D-93D0-13521233AE4E}" type="datetime1">
              <a:rPr lang="fi-FI" smtClean="0"/>
              <a:t>5.11.2021</a:t>
            </a:fld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6AB0E9-F4FC-4C1B-A384-638B8CD2A9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39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18333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7519B-FF01-4573-9CD4-D8F9A4A42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1. </a:t>
            </a:r>
            <a:r>
              <a:rPr lang="fi-FI">
                <a:cs typeface="Calibri"/>
              </a:rPr>
              <a:t>koulutuksen</a:t>
            </a:r>
            <a:r>
              <a:rPr lang="en-US">
                <a:cs typeface="Calibri"/>
              </a:rPr>
              <a:t> </a:t>
            </a:r>
            <a:r>
              <a:rPr lang="fi-FI">
                <a:cs typeface="Calibri"/>
              </a:rPr>
              <a:t>tavoite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79FC67-FCCB-48B2-90C3-F37738F97A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>
                <a:cs typeface="Calibri"/>
              </a:rPr>
              <a:t>Ensimmäisen koulutuksen tavoitteet ovat</a:t>
            </a:r>
          </a:p>
          <a:p>
            <a:pPr algn="l"/>
            <a:r>
              <a:rPr lang="fi-FI">
                <a:latin typeface="Segoe UI" panose="020B0502040204020203" pitchFamily="34" charset="0"/>
              </a:rPr>
              <a:t>ohjaa ajattelemaan </a:t>
            </a:r>
            <a:r>
              <a:rPr lang="fi-FI" b="0" i="0">
                <a:effectLst/>
                <a:latin typeface="Segoe UI" panose="020B0502040204020203" pitchFamily="34" charset="0"/>
              </a:rPr>
              <a:t>oman toimintaympäristön tiedolla johtamisen tasoa ja tavoitetilaa.</a:t>
            </a:r>
            <a:br>
              <a:rPr lang="fi-FI" b="0" i="0">
                <a:effectLst/>
                <a:latin typeface="Segoe UI" panose="020B0502040204020203" pitchFamily="34" charset="0"/>
              </a:rPr>
            </a:br>
            <a:endParaRPr lang="fi-FI" b="0" i="0">
              <a:effectLst/>
              <a:latin typeface="Segoe UI" panose="020B0502040204020203" pitchFamily="34" charset="0"/>
            </a:endParaRPr>
          </a:p>
          <a:p>
            <a:pPr algn="l"/>
            <a:r>
              <a:rPr lang="fi-FI" b="0" i="0">
                <a:effectLst/>
                <a:latin typeface="Segoe UI" panose="020B0502040204020203" pitchFamily="34" charset="0"/>
              </a:rPr>
              <a:t>auttaa tunnistamaan omat tiedolla johtamisen kehityskohteet ja toimenpiteet.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127B2-E84D-4275-9682-517A66231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8752-59B4-476B-82AD-A40B94580204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9F18-71DD-4DEA-ABE6-897F4FC00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58710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19EE1-FA6B-45C2-94D9-FB522D78D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/>
              <a:t>Prosessi- ja seurantamittarit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A9A6D8-6818-44C3-A794-57A4FDC4891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21880" y="1495314"/>
            <a:ext cx="10525570" cy="459504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i-FI"/>
              <a:t>Esimerkkejä mittareista, joita prosessin pohjalta voisi luoda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370AB-7EE7-47FE-AF0E-B0F57602703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4BC113-F77D-460D-93D0-13521233AE4E}" type="datetime1">
              <a:rPr lang="fi-FI" smtClean="0"/>
              <a:t>5.11.2021</a:t>
            </a:fld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6AB0E9-F4FC-4C1B-A384-638B8CD2A9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40</a:t>
            </a:fld>
            <a:endParaRPr lang="fi-FI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62740A5-361B-4408-A151-93E336DCE5FE}"/>
              </a:ext>
            </a:extLst>
          </p:cNvPr>
          <p:cNvSpPr/>
          <p:nvPr/>
        </p:nvSpPr>
        <p:spPr>
          <a:xfrm>
            <a:off x="821880" y="2030457"/>
            <a:ext cx="1997411" cy="10609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Ilmoittautuminen työttömäksi työnhakijaksi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6A303D3-0060-4414-92BE-B4DB36DE4F2F}"/>
              </a:ext>
            </a:extLst>
          </p:cNvPr>
          <p:cNvSpPr/>
          <p:nvPr/>
        </p:nvSpPr>
        <p:spPr>
          <a:xfrm>
            <a:off x="3112992" y="2030457"/>
            <a:ext cx="1997411" cy="10609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Kartoituksen teko (itse tai ohjatusti)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AC8ECC8-55B3-403B-A433-F9E7F3CB7A16}"/>
              </a:ext>
            </a:extLst>
          </p:cNvPr>
          <p:cNvSpPr/>
          <p:nvPr/>
        </p:nvSpPr>
        <p:spPr>
          <a:xfrm>
            <a:off x="5404105" y="2030457"/>
            <a:ext cx="1890368" cy="10609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Työllistymis-suunnitelma omavalmentajan kanssa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88136FD-59BD-41A4-AD82-FA22F2DE0098}"/>
              </a:ext>
            </a:extLst>
          </p:cNvPr>
          <p:cNvSpPr/>
          <p:nvPr/>
        </p:nvSpPr>
        <p:spPr>
          <a:xfrm>
            <a:off x="9351955" y="2040406"/>
            <a:ext cx="1890368" cy="10609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Siirtyminen koulutukseen tai työelämään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1F666C75-38CE-4219-80F9-B7AEC688A41B}"/>
              </a:ext>
            </a:extLst>
          </p:cNvPr>
          <p:cNvSpPr/>
          <p:nvPr/>
        </p:nvSpPr>
        <p:spPr>
          <a:xfrm>
            <a:off x="7439238" y="2050034"/>
            <a:ext cx="1718341" cy="1060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i-FI" sz="1200">
                <a:solidFill>
                  <a:schemeClr val="tx1"/>
                </a:solidFill>
              </a:rPr>
              <a:t>Sovelluksen käyttö suunnitelman toteutuksen aikana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FC7A212-4392-49B3-8C4A-0511B17B4854}"/>
              </a:ext>
            </a:extLst>
          </p:cNvPr>
          <p:cNvSpPr/>
          <p:nvPr/>
        </p:nvSpPr>
        <p:spPr>
          <a:xfrm>
            <a:off x="582710" y="3626526"/>
            <a:ext cx="2475749" cy="23332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tx2"/>
                </a:solidFill>
              </a:rPr>
              <a:t>Työttömien määrä (ryhmittelytiedoin)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tx2"/>
                </a:solidFill>
              </a:rPr>
              <a:t>Työttömyysasteen muutos</a:t>
            </a:r>
            <a:endParaRPr lang="fi-FI">
              <a:solidFill>
                <a:schemeClr val="tx2"/>
              </a:solidFill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tx2"/>
                </a:solidFill>
              </a:rPr>
              <a:t>Ennuste tarvittavasta tuesta ohjauksessa tulevan kk:n aikana</a:t>
            </a:r>
            <a:endParaRPr lang="fi-FI">
              <a:solidFill>
                <a:schemeClr val="tx2"/>
              </a:solidFill>
              <a:cs typeface="Calibri"/>
            </a:endParaRPr>
          </a:p>
        </p:txBody>
      </p:sp>
      <p:cxnSp>
        <p:nvCxnSpPr>
          <p:cNvPr id="15" name="Straight Arrow Connector 14" descr="työnhakijaksi ilmoittautumiseen liittyviä mittareita">
            <a:extLst>
              <a:ext uri="{FF2B5EF4-FFF2-40B4-BE49-F238E27FC236}">
                <a16:creationId xmlns:a16="http://schemas.microsoft.com/office/drawing/2014/main" id="{CA5F63C2-342C-4AB1-A4A7-36E3E200B4F7}"/>
              </a:ext>
            </a:extLst>
          </p:cNvPr>
          <p:cNvCxnSpPr>
            <a:cxnSpLocks/>
            <a:stCxn id="7" idx="2"/>
            <a:endCxn id="13" idx="0"/>
          </p:cNvCxnSpPr>
          <p:nvPr/>
        </p:nvCxnSpPr>
        <p:spPr>
          <a:xfrm flipH="1">
            <a:off x="1820585" y="3091383"/>
            <a:ext cx="1" cy="5351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37113449-6ACB-4E3B-89E5-B29C45E71306}"/>
              </a:ext>
            </a:extLst>
          </p:cNvPr>
          <p:cNvSpPr/>
          <p:nvPr/>
        </p:nvSpPr>
        <p:spPr>
          <a:xfrm>
            <a:off x="3297629" y="3649483"/>
            <a:ext cx="2475749" cy="23332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tx2"/>
                </a:solidFill>
              </a:rPr>
              <a:t>Kartoitusten valmistumisaste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tx2"/>
                </a:solidFill>
              </a:rPr>
              <a:t>Viive (Esim. ohjauksen tarpeen ennakoinnissa)</a:t>
            </a:r>
            <a:endParaRPr lang="fi-FI">
              <a:solidFill>
                <a:schemeClr val="tx2"/>
              </a:solidFill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tx2"/>
                </a:solidFill>
              </a:rPr>
              <a:t>Työnhakijoiden tarkempi profilointi</a:t>
            </a:r>
            <a:endParaRPr lang="fi-FI">
              <a:solidFill>
                <a:schemeClr val="tx2"/>
              </a:solidFill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>
              <a:solidFill>
                <a:schemeClr val="tx2"/>
              </a:solidFill>
            </a:endParaRPr>
          </a:p>
        </p:txBody>
      </p:sp>
      <p:cxnSp>
        <p:nvCxnSpPr>
          <p:cNvPr id="22" name="Straight Arrow Connector 21" descr="kartoituksen tekoon liittyviä mittareita">
            <a:extLst>
              <a:ext uri="{FF2B5EF4-FFF2-40B4-BE49-F238E27FC236}">
                <a16:creationId xmlns:a16="http://schemas.microsoft.com/office/drawing/2014/main" id="{A004D9AF-B778-438F-820D-5D902691D493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4111698" y="3091383"/>
            <a:ext cx="9970" cy="558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FF589A86-3186-4A14-9C34-911A85ACBF76}"/>
              </a:ext>
            </a:extLst>
          </p:cNvPr>
          <p:cNvSpPr/>
          <p:nvPr/>
        </p:nvSpPr>
        <p:spPr>
          <a:xfrm>
            <a:off x="6012548" y="3672089"/>
            <a:ext cx="2475749" cy="23332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tx2"/>
                </a:solidFill>
              </a:rPr>
              <a:t>Ohjauksen tarve (ajanvarausajat + resurssitarve)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tx2"/>
                </a:solidFill>
              </a:rPr>
              <a:t>Esim. työvoiman saatavuus/osaamis-vaje toimialoittain</a:t>
            </a:r>
          </a:p>
        </p:txBody>
      </p:sp>
      <p:cxnSp>
        <p:nvCxnSpPr>
          <p:cNvPr id="26" name="Straight Arrow Connector 25" descr="työllistymissuunnitelmaann liittyviä mittareita">
            <a:extLst>
              <a:ext uri="{FF2B5EF4-FFF2-40B4-BE49-F238E27FC236}">
                <a16:creationId xmlns:a16="http://schemas.microsoft.com/office/drawing/2014/main" id="{583FC1D2-6978-4A07-9B6D-CF98929B139A}"/>
              </a:ext>
            </a:extLst>
          </p:cNvPr>
          <p:cNvCxnSpPr>
            <a:stCxn id="9" idx="2"/>
          </p:cNvCxnSpPr>
          <p:nvPr/>
        </p:nvCxnSpPr>
        <p:spPr>
          <a:xfrm>
            <a:off x="6349289" y="3091383"/>
            <a:ext cx="0" cy="5807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10E3ACF-E824-4EA1-87A4-42DD8EC15FEB}"/>
              </a:ext>
            </a:extLst>
          </p:cNvPr>
          <p:cNvSpPr/>
          <p:nvPr/>
        </p:nvSpPr>
        <p:spPr>
          <a:xfrm>
            <a:off x="9063403" y="3649483"/>
            <a:ext cx="2475749" cy="13420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tx2"/>
                </a:solidFill>
              </a:rPr>
              <a:t>Työttömyysasteen muutos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tx2"/>
                </a:solidFill>
              </a:rPr>
              <a:t>Tarkempi tilannekuva asiakasvirroista</a:t>
            </a:r>
            <a:endParaRPr lang="fi-FI">
              <a:solidFill>
                <a:schemeClr val="tx2"/>
              </a:solidFill>
              <a:cs typeface="Calibri"/>
            </a:endParaRPr>
          </a:p>
        </p:txBody>
      </p:sp>
      <p:cxnSp>
        <p:nvCxnSpPr>
          <p:cNvPr id="29" name="Connector: Elbow 28" descr="työllistymiseen liittyviä mittareita">
            <a:extLst>
              <a:ext uri="{FF2B5EF4-FFF2-40B4-BE49-F238E27FC236}">
                <a16:creationId xmlns:a16="http://schemas.microsoft.com/office/drawing/2014/main" id="{3F184122-4664-467F-B22D-AAB7555458EA}"/>
              </a:ext>
            </a:extLst>
          </p:cNvPr>
          <p:cNvCxnSpPr>
            <a:cxnSpLocks/>
            <a:stCxn id="11" idx="2"/>
            <a:endCxn id="27" idx="0"/>
          </p:cNvCxnSpPr>
          <p:nvPr/>
        </p:nvCxnSpPr>
        <p:spPr>
          <a:xfrm rot="16200000" flipH="1">
            <a:off x="10025133" y="3373337"/>
            <a:ext cx="548151" cy="41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F1930AB3-FD77-4A5A-A24A-3CE507CC42FC}"/>
              </a:ext>
            </a:extLst>
          </p:cNvPr>
          <p:cNvSpPr/>
          <p:nvPr/>
        </p:nvSpPr>
        <p:spPr>
          <a:xfrm>
            <a:off x="9063402" y="5245552"/>
            <a:ext cx="2475749" cy="7881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>
                <a:solidFill>
                  <a:schemeClr val="tx2"/>
                </a:solidFill>
              </a:rPr>
              <a:t>Seurantatilastot</a:t>
            </a:r>
          </a:p>
        </p:txBody>
      </p:sp>
      <p:cxnSp>
        <p:nvCxnSpPr>
          <p:cNvPr id="32" name="Straight Arrow Connector 31" descr="sovelluksen käyttöön liittyviä mittareita">
            <a:extLst>
              <a:ext uri="{FF2B5EF4-FFF2-40B4-BE49-F238E27FC236}">
                <a16:creationId xmlns:a16="http://schemas.microsoft.com/office/drawing/2014/main" id="{5D2EF9ED-C681-400A-A455-FE9429C42C27}"/>
              </a:ext>
            </a:extLst>
          </p:cNvPr>
          <p:cNvCxnSpPr>
            <a:cxnSpLocks/>
            <a:stCxn id="12" idx="2"/>
            <a:endCxn id="30" idx="1"/>
          </p:cNvCxnSpPr>
          <p:nvPr/>
        </p:nvCxnSpPr>
        <p:spPr>
          <a:xfrm rot="16200000" flipH="1">
            <a:off x="7580921" y="4157154"/>
            <a:ext cx="2528676" cy="43628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0976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E2CEF-BF67-4D46-BD7E-FA663BDFF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62548-C647-4A20-A14F-FA10832770C5}" type="datetime1">
              <a:rPr lang="fi-FI" smtClean="0"/>
              <a:t>5.11.2021</a:t>
            </a:fld>
            <a:endParaRPr lang="fi-FI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28FC1F3-A981-4159-8174-513C1BB35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756" y="914400"/>
            <a:ext cx="11626487" cy="485496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8AD6F054-E471-4DB3-8BD2-2078B82C7738}"/>
              </a:ext>
            </a:extLst>
          </p:cNvPr>
          <p:cNvSpPr txBox="1">
            <a:spLocks/>
          </p:cNvSpPr>
          <p:nvPr/>
        </p:nvSpPr>
        <p:spPr>
          <a:xfrm>
            <a:off x="11202684" y="6356350"/>
            <a:ext cx="8512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AE462D9-D36F-494D-99EE-C7ED00861CAB}" type="slidenum">
              <a:rPr lang="fi-FI" smtClean="0"/>
              <a:pPr/>
              <a:t>41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849935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7F3A6797-E372-40E8-92BE-F12C94FF8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917" y="2011680"/>
            <a:ext cx="10964009" cy="4208145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defTabSz="1339850"/>
            <a:r>
              <a:rPr lang="fi-FI" sz="2400" dirty="0"/>
              <a:t>Esittäytymiset (Miro-harjoituksena: oppimisen tavoite)</a:t>
            </a:r>
          </a:p>
          <a:p>
            <a:pPr defTabSz="1339850"/>
            <a:r>
              <a:rPr lang="fi-FI" sz="2400" dirty="0"/>
              <a:t>Koulutuksen tavoitteen esittely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sz="2400" dirty="0"/>
              <a:t>Mitä tiedolla johtaminen on?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sz="2400" dirty="0"/>
              <a:t>Harjoitus – Tiedolla johtamisen nykytila omassa toiminnassa strategisesta näkökulmasta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sz="2400" dirty="0"/>
              <a:t>Harjoitusten tulosten vertailu Tampereen tiedolla johtamisen kyselyn havaintoihin </a:t>
            </a:r>
            <a:br>
              <a:rPr lang="fi-FI" sz="2400" dirty="0"/>
            </a:br>
            <a:r>
              <a:rPr lang="fi-FI" sz="2400" dirty="0"/>
              <a:t>+ keskustelu tulevaisuuden linjauksista / tavoitetilasta (strateginen näkökulma)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dirty="0"/>
              <a:t>Case-esimerkki:</a:t>
            </a:r>
            <a:r>
              <a:rPr lang="fi-FI" sz="2400" dirty="0"/>
              <a:t> </a:t>
            </a:r>
            <a:r>
              <a:rPr lang="fi-FI" dirty="0"/>
              <a:t>Asiakkaan matka palveluprosessissa – miten matkaa voidaan mitata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sz="2400" dirty="0"/>
              <a:t>Kokemuksia tiedolla johtamisesta Kuopion kaupungin työllisyyspalveluissa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sz="2400" dirty="0"/>
              <a:t>Yhteenveto ja tilaisuuden päätös</a:t>
            </a:r>
            <a:endParaRPr lang="fi-FI" dirty="0">
              <a:cs typeface="Calibri"/>
            </a:endParaRPr>
          </a:p>
          <a:p>
            <a:endParaRPr lang="fi-FI" dirty="0"/>
          </a:p>
        </p:txBody>
      </p:sp>
      <p:sp>
        <p:nvSpPr>
          <p:cNvPr id="11" name="Otsikko 10">
            <a:extLst>
              <a:ext uri="{FF2B5EF4-FFF2-40B4-BE49-F238E27FC236}">
                <a16:creationId xmlns:a16="http://schemas.microsoft.com/office/drawing/2014/main" id="{A61FE93C-7FD3-4716-A6BC-FD5BE615C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6000"/>
              <a:t>Agenda</a:t>
            </a:r>
            <a:endParaRPr lang="fi-FI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112AE58-551C-4D6A-A149-8B2394DC2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77363B-7E7B-4E48-B6C6-4B11E2E1DB4F}" type="datetime1">
              <a:rPr lang="fi-FI" noProof="0" smtClean="0"/>
              <a:t>5.11.2021</a:t>
            </a:fld>
            <a:endParaRPr lang="fi-FI" noProof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4084EC3-8160-48AD-B547-F87B946D5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EE06F1-2D77-A44E-97FA-F679B9CB76D5}" type="slidenum">
              <a:rPr lang="fi-FI" noProof="0" smtClean="0"/>
              <a:pPr lvl="0"/>
              <a:t>42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772212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1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25373459-488F-4A99-A298-4D18B6FB4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975" y="2743472"/>
            <a:ext cx="10515600" cy="1060926"/>
          </a:xfrm>
        </p:spPr>
        <p:txBody>
          <a:bodyPr/>
          <a:lstStyle/>
          <a:p>
            <a:r>
              <a:rPr lang="fi-FI">
                <a:cs typeface="Calibri"/>
              </a:rPr>
              <a:t>Kiitos</a:t>
            </a:r>
            <a:endParaRPr lang="fi-FI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C7A80144-0510-43B6-9171-97663C64EDF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04289BA-9EC7-420D-8C15-1AA5CC629FC3}" type="datetime1">
              <a:rPr lang="fi-FI" smtClean="0"/>
              <a:t>5.11.2021</a:t>
            </a:fld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DDEE0B7D-F7D1-416B-9164-8605C28DF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pPr/>
              <a:t>43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90489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7519B-FF01-4573-9CD4-D8F9A4A42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2. </a:t>
            </a:r>
            <a:r>
              <a:rPr lang="fi-FI">
                <a:cs typeface="Calibri"/>
              </a:rPr>
              <a:t>koulutuksen</a:t>
            </a:r>
            <a:r>
              <a:rPr lang="en-US">
                <a:cs typeface="Calibri"/>
              </a:rPr>
              <a:t> </a:t>
            </a:r>
            <a:r>
              <a:rPr lang="fi-FI">
                <a:cs typeface="Calibri"/>
              </a:rPr>
              <a:t>tavoite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79FC67-FCCB-48B2-90C3-F37738F97A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i-FI">
                <a:cs typeface="Calibri"/>
              </a:rPr>
              <a:t>Toisen koulutuksen tavoitteet ovat:</a:t>
            </a:r>
          </a:p>
          <a:p>
            <a:r>
              <a:rPr lang="fi-FI">
                <a:cs typeface="Calibri"/>
              </a:rPr>
              <a:t>Helpottaa tunnistamaan olennaisia mittareita, jotka tukevat päätöksentekoa</a:t>
            </a:r>
          </a:p>
          <a:p>
            <a:r>
              <a:rPr lang="fi-FI">
                <a:cs typeface="Calibri"/>
              </a:rPr>
              <a:t>Auttaa viemään tiedolla johtamisen toimintatapoja osaksi arkea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127B2-E84D-4275-9682-517A66231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98752-59B4-476B-82AD-A40B94580204}" type="datetime1">
              <a:rPr lang="fi-FI" smtClean="0"/>
              <a:t>5.11.2021</a:t>
            </a:fld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C9F18-71DD-4DEA-ABE6-897F4FC00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E06F1-2D77-A44E-97FA-F679B9CB76D5}" type="slidenum">
              <a:rPr lang="fi-FI" smtClean="0"/>
              <a:t>5</a:t>
            </a:fld>
            <a:endParaRPr lang="fi-FI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BA5E0B-A4EC-48FC-B7F4-BCB97F2E4C83}"/>
              </a:ext>
            </a:extLst>
          </p:cNvPr>
          <p:cNvSpPr txBox="1"/>
          <p:nvPr/>
        </p:nvSpPr>
        <p:spPr>
          <a:xfrm>
            <a:off x="1085850" y="4434840"/>
            <a:ext cx="6583680" cy="914400"/>
          </a:xfrm>
          <a:prstGeom prst="rect">
            <a:avLst/>
          </a:prstGeom>
          <a:effectLst/>
        </p:spPr>
        <p:txBody>
          <a:bodyPr vert="horz" wrap="none" lIns="91440" tIns="45720" rIns="91440" bIns="45720" rtlCol="0" anchor="t">
            <a:normAutofit/>
          </a:bodyPr>
          <a:lstStyle/>
          <a:p>
            <a:pPr algn="l"/>
            <a:r>
              <a:rPr lang="fi-FI" sz="2000" dirty="0">
                <a:solidFill>
                  <a:schemeClr val="accent2"/>
                </a:solidFill>
              </a:rPr>
              <a:t>Sisältöä päivitetään vielä palautteen mukaan </a:t>
            </a:r>
            <a:r>
              <a:rPr lang="fi-FI" sz="2000" dirty="0">
                <a:solidFill>
                  <a:schemeClr val="accent2"/>
                </a:solidFill>
                <a:sym typeface="Wingdings" panose="05000000000000000000" pitchFamily="2" charset="2"/>
              </a:rPr>
              <a:t></a:t>
            </a:r>
            <a:r>
              <a:rPr lang="fi-FI" sz="2000" dirty="0">
                <a:solidFill>
                  <a:schemeClr val="accent2"/>
                </a:solidFill>
              </a:rPr>
              <a:t> Palautekysely</a:t>
            </a:r>
          </a:p>
        </p:txBody>
      </p:sp>
    </p:spTree>
    <p:extLst>
      <p:ext uri="{BB962C8B-B14F-4D97-AF65-F5344CB8AC3E}">
        <p14:creationId xmlns:p14="http://schemas.microsoft.com/office/powerpoint/2010/main" val="2398756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in paikkamerkki 11">
            <a:extLst>
              <a:ext uri="{FF2B5EF4-FFF2-40B4-BE49-F238E27FC236}">
                <a16:creationId xmlns:a16="http://schemas.microsoft.com/office/drawing/2014/main" id="{7F3A6797-E372-40E8-92BE-F12C94FF8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917" y="2011680"/>
            <a:ext cx="10964009" cy="4208145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defTabSz="1339850"/>
            <a:r>
              <a:rPr lang="fi-FI" dirty="0">
                <a:ea typeface="+mn-lt"/>
                <a:cs typeface="+mn-lt"/>
              </a:rPr>
              <a:t>Koulutuksen tavoitteen esittely</a:t>
            </a:r>
            <a:endParaRPr lang="fi-FI" dirty="0"/>
          </a:p>
          <a:p>
            <a:pPr defTabSz="1339850"/>
            <a:r>
              <a:rPr lang="fi-FI" sz="2400" dirty="0"/>
              <a:t>Esittäytymiset (ajan ja osallistujamäärän salliessa Miro-harjoituksena: oppimisen tavoite)</a:t>
            </a:r>
            <a:endParaRPr lang="fi-FI" dirty="0"/>
          </a:p>
          <a:p>
            <a:pPr defTabSz="1339850"/>
            <a:r>
              <a:rPr lang="fi-FI" sz="2400" dirty="0"/>
              <a:t>Mitä tiedolla johtaminen on</a:t>
            </a:r>
            <a:r>
              <a:rPr lang="fi-FI" dirty="0"/>
              <a:t>?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sz="2400" dirty="0"/>
              <a:t>Ohjattu harjoitus – Tiedolla johtamisen nykytila omassa toiminnassa strategisesta näkökulmasta</a:t>
            </a:r>
            <a:br>
              <a:rPr lang="fi-FI" sz="2400" dirty="0"/>
            </a:br>
            <a:r>
              <a:rPr lang="fi-FI" sz="2400" dirty="0"/>
              <a:t>	(harjoitus tehdään Miro-työtilassa )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sz="2400" dirty="0"/>
              <a:t>5 min tauko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sz="2400" dirty="0"/>
              <a:t>Harjoituksen tulosten purku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sz="2400" dirty="0"/>
              <a:t>Harjoitusten tulosten vertailu Tampereen tiedolla johtamisen kyselyn havaintoihin </a:t>
            </a:r>
            <a:br>
              <a:rPr lang="fi-FI" sz="2400" dirty="0"/>
            </a:br>
            <a:r>
              <a:rPr lang="fi-FI" sz="2400" dirty="0"/>
              <a:t>+ keskustelu tulevaisuuden linjauksista / tavoitetilasta (strateginen näkökulma)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dirty="0"/>
              <a:t>Case-esimerkki:</a:t>
            </a:r>
            <a:r>
              <a:rPr lang="fi-FI" sz="2400" dirty="0"/>
              <a:t> </a:t>
            </a:r>
            <a:r>
              <a:rPr lang="fi-FI" dirty="0"/>
              <a:t>Asiakkaan matka palveluprosessissa – miten matkaa voidaan mitata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sz="2400" dirty="0"/>
              <a:t>Kokemuksia tiedolla johtamisesta Kuopion kaupungin työllisyyspalveluissa</a:t>
            </a:r>
            <a:endParaRPr lang="fi-FI" sz="2400" dirty="0">
              <a:cs typeface="Calibri"/>
            </a:endParaRPr>
          </a:p>
          <a:p>
            <a:pPr defTabSz="1339850"/>
            <a:r>
              <a:rPr lang="fi-FI" sz="2400" dirty="0"/>
              <a:t>Yhteenveto ja tilaisuuden päätös</a:t>
            </a:r>
            <a:endParaRPr lang="fi-FI" dirty="0">
              <a:cs typeface="Calibri"/>
            </a:endParaRPr>
          </a:p>
          <a:p>
            <a:endParaRPr lang="fi-FI" dirty="0"/>
          </a:p>
        </p:txBody>
      </p:sp>
      <p:sp>
        <p:nvSpPr>
          <p:cNvPr id="11" name="Otsikko 10">
            <a:extLst>
              <a:ext uri="{FF2B5EF4-FFF2-40B4-BE49-F238E27FC236}">
                <a16:creationId xmlns:a16="http://schemas.microsoft.com/office/drawing/2014/main" id="{A61FE93C-7FD3-4716-A6BC-FD5BE615C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6000"/>
              <a:t>Agenda</a:t>
            </a:r>
            <a:r>
              <a:rPr lang="fi-FI"/>
              <a:t> 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112AE58-551C-4D6A-A149-8B2394DC2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277363B-7E7B-4E48-B6C6-4B11E2E1DB4F}" type="datetime1">
              <a:rPr lang="fi-FI" noProof="0" smtClean="0"/>
              <a:t>5.11.2021</a:t>
            </a:fld>
            <a:endParaRPr lang="fi-FI" noProof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D4084EC3-8160-48AD-B547-F87B946D5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EE06F1-2D77-A44E-97FA-F679B9CB76D5}" type="slidenum">
              <a:rPr lang="fi-FI" noProof="0" smtClean="0"/>
              <a:pPr lvl="0"/>
              <a:t>6</a:t>
            </a:fld>
            <a:endParaRPr lang="fi-FI" noProof="0"/>
          </a:p>
        </p:txBody>
      </p:sp>
    </p:spTree>
    <p:extLst>
      <p:ext uri="{BB962C8B-B14F-4D97-AF65-F5344CB8AC3E}">
        <p14:creationId xmlns:p14="http://schemas.microsoft.com/office/powerpoint/2010/main" val="1525854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28C5576-EFEA-49FB-A8EC-FC02AE893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Esittäytymiset</a:t>
            </a:r>
            <a:br>
              <a:rPr lang="fi-FI"/>
            </a:br>
            <a:r>
              <a:rPr lang="fi-FI" sz="2000"/>
              <a:t>(Miro-harjoitus: Mitä toivot koulutukselta?)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D6E515-A3F7-48EA-BB8A-D3CDC6796F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270625"/>
            <a:ext cx="2743200" cy="401638"/>
          </a:xfrm>
        </p:spPr>
        <p:txBody>
          <a:bodyPr/>
          <a:lstStyle/>
          <a:p>
            <a:fld id="{FAE462D9-D36F-494D-99EE-C7ED00861CAB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75841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28C5576-EFEA-49FB-A8EC-FC02AE893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Alustus tiedolla johtamiseen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D6E515-A3F7-48EA-BB8A-D3CDC6796F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270625"/>
            <a:ext cx="2743200" cy="401638"/>
          </a:xfrm>
        </p:spPr>
        <p:txBody>
          <a:bodyPr/>
          <a:lstStyle/>
          <a:p>
            <a:fld id="{FAE462D9-D36F-494D-99EE-C7ED00861CAB}" type="slidenum">
              <a:rPr lang="fi-FI" smtClean="0"/>
              <a:t>8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8593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913686-8382-4ABA-BA45-65D3A147C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/>
              <a:t>Mitä tiedolla johtaminen tarkoittaa?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47FF04-79EC-4439-B0DA-2DF012A155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22321" y="1734710"/>
            <a:ext cx="9879912" cy="3921516"/>
          </a:xfrm>
        </p:spPr>
        <p:txBody>
          <a:bodyPr/>
          <a:lstStyle/>
          <a:p>
            <a:r>
              <a:rPr lang="fi-FI"/>
              <a:t>Tiedolla johtamisen käsitteelle ei ole yhtenäistä yleisesti vahvistettua määritelmää, eikä edes yhtenäistä englanninkielistä termiä</a:t>
            </a:r>
            <a:r>
              <a:rPr lang="fi-FI" baseline="30000"/>
              <a:t>*)</a:t>
            </a:r>
            <a:r>
              <a:rPr lang="fi-FI"/>
              <a:t>.</a:t>
            </a:r>
          </a:p>
          <a:p>
            <a:r>
              <a:rPr lang="fi-FI"/>
              <a:t>Useimmiten: </a:t>
            </a:r>
            <a:r>
              <a:rPr lang="fi-FI" sz="3200" b="1"/>
              <a:t>päätöksentekoa oleellisen tiedon pohjalta</a:t>
            </a:r>
            <a:br>
              <a:rPr lang="fi-FI"/>
            </a:br>
            <a:r>
              <a:rPr lang="fi-FI"/>
              <a:t>hyödyntäen </a:t>
            </a:r>
            <a:r>
              <a:rPr lang="fi-FI" sz="3200" b="1"/>
              <a:t>tunnettuihin tietolähteisiin</a:t>
            </a:r>
            <a:r>
              <a:rPr lang="fi-FI"/>
              <a:t> perustuvia mittaristoja,</a:t>
            </a:r>
            <a:br>
              <a:rPr lang="fi-FI"/>
            </a:br>
            <a:r>
              <a:rPr lang="fi-FI"/>
              <a:t>jotka ovat usein hierarkkisia (strateginen -&gt; taktinen  -&gt; operatiivinen taso)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833DE3-3D77-482E-BD40-686373EA3E7E}"/>
              </a:ext>
            </a:extLst>
          </p:cNvPr>
          <p:cNvSpPr/>
          <p:nvPr/>
        </p:nvSpPr>
        <p:spPr>
          <a:xfrm>
            <a:off x="3640449" y="4105917"/>
            <a:ext cx="2587925" cy="432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Data-driven management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B5468F-6895-4EE8-B930-EA491A75FF60}"/>
              </a:ext>
            </a:extLst>
          </p:cNvPr>
          <p:cNvSpPr/>
          <p:nvPr/>
        </p:nvSpPr>
        <p:spPr>
          <a:xfrm>
            <a:off x="1823701" y="4772965"/>
            <a:ext cx="3408871" cy="432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Knowledge-based management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27F4EC-711A-46C7-BAD4-9B562B9161D7}"/>
              </a:ext>
            </a:extLst>
          </p:cNvPr>
          <p:cNvSpPr txBox="1"/>
          <p:nvPr/>
        </p:nvSpPr>
        <p:spPr>
          <a:xfrm>
            <a:off x="6898974" y="5749495"/>
            <a:ext cx="44656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baseline="30000"/>
              <a:t>*)</a:t>
            </a:r>
            <a:r>
              <a:rPr lang="fi-FI" sz="1000"/>
              <a:t> Tiedolla johtamisen käsitteen nykytila, Essi Partanen, Tampereen yliopisto, 2020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B7B483-9637-4627-89C2-84686BEBBAC7}"/>
              </a:ext>
            </a:extLst>
          </p:cNvPr>
          <p:cNvSpPr/>
          <p:nvPr/>
        </p:nvSpPr>
        <p:spPr>
          <a:xfrm>
            <a:off x="5662395" y="4790710"/>
            <a:ext cx="2813651" cy="432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Data-based value creation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FF9BF6-1313-4B0D-B0F7-B0DA9A3E38B2}"/>
              </a:ext>
            </a:extLst>
          </p:cNvPr>
          <p:cNvSpPr/>
          <p:nvPr/>
        </p:nvSpPr>
        <p:spPr>
          <a:xfrm>
            <a:off x="838200" y="4166197"/>
            <a:ext cx="2262081" cy="432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Business Intelligence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CC1EFD-9509-466D-BABD-729359CFEA80}"/>
              </a:ext>
            </a:extLst>
          </p:cNvPr>
          <p:cNvSpPr/>
          <p:nvPr/>
        </p:nvSpPr>
        <p:spPr>
          <a:xfrm>
            <a:off x="6768543" y="4206248"/>
            <a:ext cx="2478395" cy="432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Competitive Intelligence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00E034-110A-427C-B3B9-4EE4BCAA6259}"/>
              </a:ext>
            </a:extLst>
          </p:cNvPr>
          <p:cNvSpPr/>
          <p:nvPr/>
        </p:nvSpPr>
        <p:spPr>
          <a:xfrm>
            <a:off x="8728887" y="4954438"/>
            <a:ext cx="1928265" cy="432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Business Analytics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E29CEB2-C456-4FE6-8299-757C034B4775}"/>
              </a:ext>
            </a:extLst>
          </p:cNvPr>
          <p:cNvSpPr/>
          <p:nvPr/>
        </p:nvSpPr>
        <p:spPr>
          <a:xfrm>
            <a:off x="2791882" y="5439847"/>
            <a:ext cx="3284969" cy="432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Knowledge-based value creation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7EC2C7-FE55-4A65-A8DD-796C1CC4D00D}"/>
              </a:ext>
            </a:extLst>
          </p:cNvPr>
          <p:cNvSpPr/>
          <p:nvPr/>
        </p:nvSpPr>
        <p:spPr>
          <a:xfrm>
            <a:off x="10349935" y="2085583"/>
            <a:ext cx="1354383" cy="5527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olemassa oleva tieto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266EDD-A3E9-4814-9175-9138B5F2DAFB}"/>
              </a:ext>
            </a:extLst>
          </p:cNvPr>
          <p:cNvSpPr/>
          <p:nvPr/>
        </p:nvSpPr>
        <p:spPr>
          <a:xfrm>
            <a:off x="10349934" y="2744455"/>
            <a:ext cx="1354383" cy="59444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>
                <a:solidFill>
                  <a:schemeClr val="tx1"/>
                </a:solidFill>
              </a:rPr>
              <a:t>ennuste tms. malli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74C61117-B439-4F68-80BB-EAE35C00D8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202684" y="6356350"/>
            <a:ext cx="851263" cy="365125"/>
          </a:xfrm>
        </p:spPr>
        <p:txBody>
          <a:bodyPr/>
          <a:lstStyle/>
          <a:p>
            <a:fld id="{FAE462D9-D36F-494D-99EE-C7ED00861CAB}" type="slidenum">
              <a:rPr lang="fi-FI" smtClean="0"/>
              <a:t>9</a:t>
            </a:fld>
            <a:endParaRPr lang="fi-FI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0349E888-44BB-4D90-8D20-FD8129E13675}"/>
              </a:ext>
            </a:extLst>
          </p:cNvPr>
          <p:cNvSpPr txBox="1">
            <a:spLocks/>
          </p:cNvSpPr>
          <p:nvPr/>
        </p:nvSpPr>
        <p:spPr>
          <a:xfrm>
            <a:off x="10003077" y="6356350"/>
            <a:ext cx="1095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i-FI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698343-7204-479F-ABE4-22966359ED83}" type="datetime1">
              <a:rPr lang="fi-FI" smtClean="0"/>
              <a:pPr/>
              <a:t>5.11.2021</a:t>
            </a:fld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43880591"/>
      </p:ext>
    </p:extLst>
  </p:cSld>
  <p:clrMapOvr>
    <a:masterClrMapping/>
  </p:clrMapOvr>
</p:sld>
</file>

<file path=ppt/theme/theme1.xml><?xml version="1.0" encoding="utf-8"?>
<a:theme xmlns:a="http://schemas.openxmlformats.org/drawingml/2006/main" name="Tampere.Finland_kansi">
  <a:themeElements>
    <a:clrScheme name="Mukautettu 1">
      <a:dk1>
        <a:srgbClr val="212121"/>
      </a:dk1>
      <a:lt1>
        <a:srgbClr val="FFFFFF"/>
      </a:lt1>
      <a:dk2>
        <a:srgbClr val="29549A"/>
      </a:dk2>
      <a:lt2>
        <a:srgbClr val="E5EEF8"/>
      </a:lt2>
      <a:accent1>
        <a:srgbClr val="39A7D7"/>
      </a:accent1>
      <a:accent2>
        <a:srgbClr val="EB5E58"/>
      </a:accent2>
      <a:accent3>
        <a:srgbClr val="CB4A6C"/>
      </a:accent3>
      <a:accent4>
        <a:srgbClr val="F4D240"/>
      </a:accent4>
      <a:accent5>
        <a:srgbClr val="91C9EA"/>
      </a:accent5>
      <a:accent6>
        <a:srgbClr val="ABC872"/>
      </a:accent6>
      <a:hlink>
        <a:srgbClr val="91C9EA"/>
      </a:hlink>
      <a:folHlink>
        <a:srgbClr val="8CC1B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effectLst/>
      </a:spPr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mpere suppea valikoima saavutettavia pohjia.pptx" id="{7810225C-6C22-4CB0-96BE-DB6F4A90C50C}" vid="{8F30FB61-C7CE-49D9-BBF8-BF568078D196}"/>
    </a:ext>
  </a:extLst>
</a:theme>
</file>

<file path=ppt/theme/theme2.xml><?xml version="1.0" encoding="utf-8"?>
<a:theme xmlns:a="http://schemas.openxmlformats.org/drawingml/2006/main" name="Tampere.Finland_Valkoinen">
  <a:themeElements>
    <a:clrScheme name="TampereFinland_Brand">
      <a:dk1>
        <a:srgbClr val="212121"/>
      </a:dk1>
      <a:lt1>
        <a:srgbClr val="FFFFFF"/>
      </a:lt1>
      <a:dk2>
        <a:srgbClr val="28549A"/>
      </a:dk2>
      <a:lt2>
        <a:srgbClr val="E5EEF8"/>
      </a:lt2>
      <a:accent1>
        <a:srgbClr val="38A7D7"/>
      </a:accent1>
      <a:accent2>
        <a:srgbClr val="EB5E58"/>
      </a:accent2>
      <a:accent3>
        <a:srgbClr val="CB496C"/>
      </a:accent3>
      <a:accent4>
        <a:srgbClr val="F3D240"/>
      </a:accent4>
      <a:accent5>
        <a:srgbClr val="91C9EA"/>
      </a:accent5>
      <a:accent6>
        <a:srgbClr val="ABC871"/>
      </a:accent6>
      <a:hlink>
        <a:srgbClr val="91C9EA"/>
      </a:hlink>
      <a:folHlink>
        <a:srgbClr val="8CC1B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effectLst/>
      </a:spPr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mpere suppea valikoima saavutettavia pohjia.pptx" id="{7810225C-6C22-4CB0-96BE-DB6F4A90C50C}" vid="{29289F26-6EEC-4371-8186-E8C2D39CB28E}"/>
    </a:ext>
  </a:extLst>
</a:theme>
</file>

<file path=ppt/theme/theme3.xml><?xml version="1.0" encoding="utf-8"?>
<a:theme xmlns:a="http://schemas.openxmlformats.org/drawingml/2006/main" name="Tampere.Finland_Sininen">
  <a:themeElements>
    <a:clrScheme name="Mukautettu 4">
      <a:dk1>
        <a:srgbClr val="212121"/>
      </a:dk1>
      <a:lt1>
        <a:srgbClr val="FFFFFF"/>
      </a:lt1>
      <a:dk2>
        <a:srgbClr val="00417D"/>
      </a:dk2>
      <a:lt2>
        <a:srgbClr val="E5EEF8"/>
      </a:lt2>
      <a:accent1>
        <a:srgbClr val="38A7D7"/>
      </a:accent1>
      <a:accent2>
        <a:srgbClr val="EB5E58"/>
      </a:accent2>
      <a:accent3>
        <a:srgbClr val="CB496C"/>
      </a:accent3>
      <a:accent4>
        <a:srgbClr val="F3D240"/>
      </a:accent4>
      <a:accent5>
        <a:srgbClr val="91C9EA"/>
      </a:accent5>
      <a:accent6>
        <a:srgbClr val="ABC871"/>
      </a:accent6>
      <a:hlink>
        <a:srgbClr val="91C9EA"/>
      </a:hlink>
      <a:folHlink>
        <a:srgbClr val="8CC1B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effectLst/>
      </a:spPr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mpere suppea valikoima saavutettavia pohjia.pptx" id="{7810225C-6C22-4CB0-96BE-DB6F4A90C50C}" vid="{10EA133C-F4AD-45E7-B2F4-2521529A274F}"/>
    </a:ext>
  </a:extLst>
</a:theme>
</file>

<file path=ppt/theme/theme4.xml><?xml version="1.0" encoding="utf-8"?>
<a:theme xmlns:a="http://schemas.openxmlformats.org/drawingml/2006/main" name="Tampere.Finland_Marjanpunainen">
  <a:themeElements>
    <a:clrScheme name="TampereFinland_Brand">
      <a:dk1>
        <a:srgbClr val="212121"/>
      </a:dk1>
      <a:lt1>
        <a:srgbClr val="FFFFFF"/>
      </a:lt1>
      <a:dk2>
        <a:srgbClr val="28549A"/>
      </a:dk2>
      <a:lt2>
        <a:srgbClr val="E5EEF8"/>
      </a:lt2>
      <a:accent1>
        <a:srgbClr val="38A7D7"/>
      </a:accent1>
      <a:accent2>
        <a:srgbClr val="EB5E58"/>
      </a:accent2>
      <a:accent3>
        <a:srgbClr val="CB496C"/>
      </a:accent3>
      <a:accent4>
        <a:srgbClr val="F3D240"/>
      </a:accent4>
      <a:accent5>
        <a:srgbClr val="91C9EA"/>
      </a:accent5>
      <a:accent6>
        <a:srgbClr val="ABC871"/>
      </a:accent6>
      <a:hlink>
        <a:srgbClr val="91C9EA"/>
      </a:hlink>
      <a:folHlink>
        <a:srgbClr val="8CC1B3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effectLst/>
      </a:spPr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mpere suppea valikoima saavutettavia pohjia.pptx" id="{7810225C-6C22-4CB0-96BE-DB6F4A90C50C}" vid="{25975BF3-6237-495A-9E73-6DDAAD47DE7B}"/>
    </a:ext>
  </a:extLst>
</a:theme>
</file>

<file path=ppt/theme/theme5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F2897C725D3BC44FAB7C74BF9B95317B" ma:contentTypeVersion="10" ma:contentTypeDescription="Luo uusi asiakirja." ma:contentTypeScope="" ma:versionID="0329cbb1d17635e87959bbc9efc8be13">
  <xsd:schema xmlns:xsd="http://www.w3.org/2001/XMLSchema" xmlns:xs="http://www.w3.org/2001/XMLSchema" xmlns:p="http://schemas.microsoft.com/office/2006/metadata/properties" xmlns:ns2="e984729a-a520-4e6f-a7f0-5226e8809dcd" xmlns:ns3="c1fda005-2ef8-4e0a-81fd-b2bdbc5bdb83" targetNamespace="http://schemas.microsoft.com/office/2006/metadata/properties" ma:root="true" ma:fieldsID="aae6ed382e83c66314f448ced79b61f2" ns2:_="" ns3:_="">
    <xsd:import namespace="e984729a-a520-4e6f-a7f0-5226e8809dcd"/>
    <xsd:import namespace="c1fda005-2ef8-4e0a-81fd-b2bdbc5bdb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84729a-a520-4e6f-a7f0-5226e8809d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fda005-2ef8-4e0a-81fd-b2bdbc5bdb83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30230D-0052-4837-812B-A185EC734801}">
  <ds:schemaRefs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f263afd8-7763-4d0a-aac5-60ba329a7abf"/>
  </ds:schemaRefs>
</ds:datastoreItem>
</file>

<file path=customXml/itemProps2.xml><?xml version="1.0" encoding="utf-8"?>
<ds:datastoreItem xmlns:ds="http://schemas.openxmlformats.org/officeDocument/2006/customXml" ds:itemID="{77700FB0-6680-4783-B708-5DFD6824F3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2A9BD0-5A0D-4DAF-B84D-E60831AB5A14}"/>
</file>

<file path=docProps/app.xml><?xml version="1.0" encoding="utf-8"?>
<Properties xmlns="http://schemas.openxmlformats.org/officeDocument/2006/extended-properties" xmlns:vt="http://schemas.openxmlformats.org/officeDocument/2006/docPropsVTypes">
  <Template>Tampere suppea valikoima saavutettavia pohjia</Template>
  <TotalTime>66</TotalTime>
  <Words>2331</Words>
  <Application>Microsoft Office PowerPoint</Application>
  <PresentationFormat>Widescreen</PresentationFormat>
  <Paragraphs>439</Paragraphs>
  <Slides>43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43</vt:i4>
      </vt:variant>
    </vt:vector>
  </HeadingPairs>
  <TitlesOfParts>
    <vt:vector size="54" baseType="lpstr">
      <vt:lpstr>Arial</vt:lpstr>
      <vt:lpstr>Calibri</vt:lpstr>
      <vt:lpstr>Comic Sans MS</vt:lpstr>
      <vt:lpstr>Courier New</vt:lpstr>
      <vt:lpstr>Helvetica</vt:lpstr>
      <vt:lpstr>Segoe UI</vt:lpstr>
      <vt:lpstr>Wingdings</vt:lpstr>
      <vt:lpstr>Tampere.Finland_kansi</vt:lpstr>
      <vt:lpstr>Tampere.Finland_Valkoinen</vt:lpstr>
      <vt:lpstr>Tampere.Finland_Sininen</vt:lpstr>
      <vt:lpstr>Tampere.Finland_Marjanpunainen</vt:lpstr>
      <vt:lpstr>Tiedolla johtamisen koulutus</vt:lpstr>
      <vt:lpstr>Koulutuksen tavoitteet</vt:lpstr>
      <vt:lpstr>Koulutuksen tavoite</vt:lpstr>
      <vt:lpstr>1. koulutuksen tavoite</vt:lpstr>
      <vt:lpstr>2. koulutuksen tavoite</vt:lpstr>
      <vt:lpstr>Agenda </vt:lpstr>
      <vt:lpstr>Esittäytymiset (Miro-harjoitus: Mitä toivot koulutukselta?)</vt:lpstr>
      <vt:lpstr>Alustus tiedolla johtamiseen</vt:lpstr>
      <vt:lpstr>Mitä tiedolla johtaminen tarkoittaa?</vt:lpstr>
      <vt:lpstr>Mikä tieto on oleellista?</vt:lpstr>
      <vt:lpstr>Tiedon tasot ja lähteet</vt:lpstr>
      <vt:lpstr>Mittarit</vt:lpstr>
      <vt:lpstr>Tiedolla johtamisen taso</vt:lpstr>
      <vt:lpstr>Esimerkkejä tiedolla johtamisen  tason kriteereistä lähde: Center for Data Science and Public Policy (datasciencepublicpolicy.org)</vt:lpstr>
      <vt:lpstr>Mitä tietoja kerätään?</vt:lpstr>
      <vt:lpstr>Tietojen tallennus ja saatavuus</vt:lpstr>
      <vt:lpstr>Muuta huomionarvoista</vt:lpstr>
      <vt:lpstr>Tiedolla johtamisen tason kehittäminen ihannetilanteen tunnusmerkkejä</vt:lpstr>
      <vt:lpstr>Harjoitus 1: Tiedolla johtamisen taso omassa/oman yksikön toiminnssa (ohjattu harjoitus Miro-työtilassa)</vt:lpstr>
      <vt:lpstr>Tauko</vt:lpstr>
      <vt:lpstr>Tervetuloa takaisin!</vt:lpstr>
      <vt:lpstr>Agenda</vt:lpstr>
      <vt:lpstr>Harjoituksen purku ja yhteenveto</vt:lpstr>
      <vt:lpstr>Harjoitusten tulosten vertailu Tampereen tiedolla johtamisen kyselyyn  + keskustelu tulevaisuuden tavoitteista</vt:lpstr>
      <vt:lpstr>Tiedolla johtamisen tason harjoitus vs. kevään 2020 tasokartoitus</vt:lpstr>
      <vt:lpstr>Tiedolla johtamisen taso Parhaat käytönnöt</vt:lpstr>
      <vt:lpstr>Tiedolla johtamisen taso Tiedon hyödyntäminen ja hallinta</vt:lpstr>
      <vt:lpstr>Tiedon hyödyntäminen ja hallinta</vt:lpstr>
      <vt:lpstr>Tiedolla johtamisen taso Tietojen saatavuus, laatu ja tarkkuus</vt:lpstr>
      <vt:lpstr>Tietojen saatavuus, laatu ja tarkkuus</vt:lpstr>
      <vt:lpstr>Tiedolla johtamisen taso Tietolähteet ja integraatiorajapinnat</vt:lpstr>
      <vt:lpstr>Tietolähteet ja integraatiorajapinnat</vt:lpstr>
      <vt:lpstr>Tiedolla johtamisen mahdollisuudet käytännön esimerkin avulla</vt:lpstr>
      <vt:lpstr>Palveluprosessiesimerkki</vt:lpstr>
      <vt:lpstr>Palveluprosessiesimerkki</vt:lpstr>
      <vt:lpstr>Kokemuksia tiedolla johtamisesta Kuopion kaupungin työllisyyspalveluissa (yhteenveto keskustelusta Kuopion kaupungin työllisyyspalveluiden johtaja Pirjo Oksasen kanssa 17.9.2021)</vt:lpstr>
      <vt:lpstr>Taustaa</vt:lpstr>
      <vt:lpstr>Kuopion työllisyyspalveluiden ratkaisun osa-alueet</vt:lpstr>
      <vt:lpstr>Tiedolla johtamisen näkökulmia</vt:lpstr>
      <vt:lpstr>Prosessi- ja seurantamittarit</vt:lpstr>
      <vt:lpstr>PowerPoint Presentation</vt:lpstr>
      <vt:lpstr>Agenda</vt:lpstr>
      <vt:lpstr>Kiitos</vt:lpstr>
    </vt:vector>
  </TitlesOfParts>
  <Company>Tampere Opetus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Tiedolla johtamisen koulutus</dc:title>
  <dc:creator>Niutanen Jussi</dc:creator>
  <cp:lastModifiedBy>Jani Henriksson</cp:lastModifiedBy>
  <cp:revision>19</cp:revision>
  <dcterms:created xsi:type="dcterms:W3CDTF">2021-09-13T08:23:52Z</dcterms:created>
  <dcterms:modified xsi:type="dcterms:W3CDTF">2021-11-05T12:30:50Z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0x010100F2897C725D3BC44FAB7C74BF9B95317B</vt:lpwstr>
  </property>
</Properties>
</file>