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4"/>
    <p:sldMasterId id="2147483680" r:id="rId5"/>
    <p:sldMasterId id="2147483703" r:id="rId6"/>
    <p:sldMasterId id="2147483711" r:id="rId7"/>
  </p:sldMasterIdLst>
  <p:notesMasterIdLst>
    <p:notesMasterId r:id="rId45"/>
  </p:notesMasterIdLst>
  <p:handoutMasterIdLst>
    <p:handoutMasterId r:id="rId46"/>
  </p:handoutMasterIdLst>
  <p:sldIdLst>
    <p:sldId id="263" r:id="rId8"/>
    <p:sldId id="538" r:id="rId9"/>
    <p:sldId id="3034" r:id="rId10"/>
    <p:sldId id="549" r:id="rId11"/>
    <p:sldId id="550" r:id="rId12"/>
    <p:sldId id="3035" r:id="rId13"/>
    <p:sldId id="3036" r:id="rId14"/>
    <p:sldId id="323" r:id="rId15"/>
    <p:sldId id="535" r:id="rId16"/>
    <p:sldId id="544" r:id="rId17"/>
    <p:sldId id="545" r:id="rId18"/>
    <p:sldId id="546" r:id="rId19"/>
    <p:sldId id="3046" r:id="rId20"/>
    <p:sldId id="3044" r:id="rId21"/>
    <p:sldId id="4036" r:id="rId22"/>
    <p:sldId id="3037" r:id="rId23"/>
    <p:sldId id="540" r:id="rId24"/>
    <p:sldId id="3045" r:id="rId25"/>
    <p:sldId id="541" r:id="rId26"/>
    <p:sldId id="542" r:id="rId27"/>
    <p:sldId id="4024" r:id="rId28"/>
    <p:sldId id="3039" r:id="rId29"/>
    <p:sldId id="4019" r:id="rId30"/>
    <p:sldId id="4021" r:id="rId31"/>
    <p:sldId id="4020" r:id="rId32"/>
    <p:sldId id="4022" r:id="rId33"/>
    <p:sldId id="4025" r:id="rId34"/>
    <p:sldId id="3040" r:id="rId35"/>
    <p:sldId id="4018" r:id="rId36"/>
    <p:sldId id="3033" r:id="rId37"/>
    <p:sldId id="4029" r:id="rId38"/>
    <p:sldId id="4032" r:id="rId39"/>
    <p:sldId id="4026" r:id="rId40"/>
    <p:sldId id="4034" r:id="rId41"/>
    <p:sldId id="4035" r:id="rId42"/>
    <p:sldId id="4033" r:id="rId43"/>
    <p:sldId id="319" r:id="rId44"/>
  </p:sldIdLst>
  <p:sldSz cx="12192000" cy="6858000"/>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3963"/>
    <a:srgbClr val="00417D"/>
    <a:srgbClr val="A12E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8872A6-D59E-42B6-BD4E-A3AC58EFACBC}" v="4" dt="2021-11-25T13:57:55.357"/>
    <p1510:client id="{24B988DA-E9B5-436A-8EDF-511DFFEC0903}" v="4" dt="2021-11-26T12:26:05.399"/>
    <p1510:client id="{8FB14DC3-6A4E-41D8-9CB7-08A9813785AB}" v="4" dt="2021-11-26T12:26:03.5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96" autoAdjust="0"/>
    <p:restoredTop sz="81142" autoAdjust="0"/>
  </p:normalViewPr>
  <p:slideViewPr>
    <p:cSldViewPr snapToGrid="0">
      <p:cViewPr varScale="1">
        <p:scale>
          <a:sx n="110" d="100"/>
          <a:sy n="110" d="100"/>
        </p:scale>
        <p:origin x="564" y="96"/>
      </p:cViewPr>
      <p:guideLst/>
    </p:cSldViewPr>
  </p:slideViewPr>
  <p:outlineViewPr>
    <p:cViewPr>
      <p:scale>
        <a:sx n="33" d="100"/>
        <a:sy n="33" d="100"/>
      </p:scale>
      <p:origin x="0" y="-138"/>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viewProps" Target="viewProps.xml"/><Relationship Id="rId8" Type="http://schemas.openxmlformats.org/officeDocument/2006/relationships/slide" Target="slides/slide1.xml"/><Relationship Id="rId5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ri Jokinen" userId="S::jari.jokinen_netum.fi#ext#@tampereenseutu.onmicrosoft.com::d1b89fed-8408-4c45-b511-018b4001cf51" providerId="AD" clId="Web-{0F8872A6-D59E-42B6-BD4E-A3AC58EFACBC}"/>
    <pc:docChg chg="modSld">
      <pc:chgData name="Jari Jokinen" userId="S::jari.jokinen_netum.fi#ext#@tampereenseutu.onmicrosoft.com::d1b89fed-8408-4c45-b511-018b4001cf51" providerId="AD" clId="Web-{0F8872A6-D59E-42B6-BD4E-A3AC58EFACBC}" dt="2021-11-25T13:57:55.201" v="2" actId="20577"/>
      <pc:docMkLst>
        <pc:docMk/>
      </pc:docMkLst>
      <pc:sldChg chg="modSp">
        <pc:chgData name="Jari Jokinen" userId="S::jari.jokinen_netum.fi#ext#@tampereenseutu.onmicrosoft.com::d1b89fed-8408-4c45-b511-018b4001cf51" providerId="AD" clId="Web-{0F8872A6-D59E-42B6-BD4E-A3AC58EFACBC}" dt="2021-11-25T13:57:55.201" v="2" actId="20577"/>
        <pc:sldMkLst>
          <pc:docMk/>
          <pc:sldMk cId="3878248805" sldId="263"/>
        </pc:sldMkLst>
        <pc:spChg chg="mod">
          <ac:chgData name="Jari Jokinen" userId="S::jari.jokinen_netum.fi#ext#@tampereenseutu.onmicrosoft.com::d1b89fed-8408-4c45-b511-018b4001cf51" providerId="AD" clId="Web-{0F8872A6-D59E-42B6-BD4E-A3AC58EFACBC}" dt="2021-11-25T13:57:55.201" v="2" actId="20577"/>
          <ac:spMkLst>
            <pc:docMk/>
            <pc:sldMk cId="3878248805" sldId="263"/>
            <ac:spMk id="28" creationId="{B1D096D4-80C7-490F-ABEB-DDBAB35E3A89}"/>
          </ac:spMkLst>
        </pc:spChg>
      </pc:sldChg>
    </pc:docChg>
  </pc:docChgLst>
  <pc:docChgLst>
    <pc:chgData name="Jani Henriksson" userId="0d0adcaf-f42c-41c8-bd4a-5655aa551459" providerId="ADAL" clId="{24B988DA-E9B5-436A-8EDF-511DFFEC0903}"/>
    <pc:docChg chg="undo custSel modSld">
      <pc:chgData name="Jani Henriksson" userId="0d0adcaf-f42c-41c8-bd4a-5655aa551459" providerId="ADAL" clId="{24B988DA-E9B5-436A-8EDF-511DFFEC0903}" dt="2021-11-26T12:26:01.864" v="2"/>
      <pc:docMkLst>
        <pc:docMk/>
      </pc:docMkLst>
      <pc:sldChg chg="modSp mod">
        <pc:chgData name="Jani Henriksson" userId="0d0adcaf-f42c-41c8-bd4a-5655aa551459" providerId="ADAL" clId="{24B988DA-E9B5-436A-8EDF-511DFFEC0903}" dt="2021-11-26T12:26:01.864" v="2"/>
        <pc:sldMkLst>
          <pc:docMk/>
          <pc:sldMk cId="2020770946" sldId="3045"/>
        </pc:sldMkLst>
        <pc:spChg chg="mod">
          <ac:chgData name="Jani Henriksson" userId="0d0adcaf-f42c-41c8-bd4a-5655aa551459" providerId="ADAL" clId="{24B988DA-E9B5-436A-8EDF-511DFFEC0903}" dt="2021-11-26T12:26:01.864" v="2"/>
          <ac:spMkLst>
            <pc:docMk/>
            <pc:sldMk cId="2020770946" sldId="3045"/>
            <ac:spMk id="6" creationId="{8EB73F0F-73DD-4F71-B8B6-04AF7FFCB658}"/>
          </ac:spMkLst>
        </pc:spChg>
      </pc:sldChg>
    </pc:docChg>
  </pc:docChgLst>
  <pc:docChgLst>
    <pc:chgData name="Tom Aalto" userId="6cb11f1d-33a8-4803-a858-41f9fd0d85fa" providerId="ADAL" clId="{609BBD29-8773-4B68-8C6A-5B6A25DF1D45}"/>
    <pc:docChg chg="undo custSel addSld delSld modSld">
      <pc:chgData name="Tom Aalto" userId="6cb11f1d-33a8-4803-a858-41f9fd0d85fa" providerId="ADAL" clId="{609BBD29-8773-4B68-8C6A-5B6A25DF1D45}" dt="2021-11-24T13:38:29.514" v="3031" actId="20577"/>
      <pc:docMkLst>
        <pc:docMk/>
      </pc:docMkLst>
      <pc:sldChg chg="modSp mod">
        <pc:chgData name="Tom Aalto" userId="6cb11f1d-33a8-4803-a858-41f9fd0d85fa" providerId="ADAL" clId="{609BBD29-8773-4B68-8C6A-5B6A25DF1D45}" dt="2021-11-24T13:33:36.399" v="2928" actId="962"/>
        <pc:sldMkLst>
          <pc:docMk/>
          <pc:sldMk cId="3878248805" sldId="263"/>
        </pc:sldMkLst>
        <pc:spChg chg="mod">
          <ac:chgData name="Tom Aalto" userId="6cb11f1d-33a8-4803-a858-41f9fd0d85fa" providerId="ADAL" clId="{609BBD29-8773-4B68-8C6A-5B6A25DF1D45}" dt="2021-11-24T13:33:34.284" v="2927" actId="962"/>
          <ac:spMkLst>
            <pc:docMk/>
            <pc:sldMk cId="3878248805" sldId="263"/>
            <ac:spMk id="6" creationId="{00000000-0000-0000-0000-000000000000}"/>
          </ac:spMkLst>
        </pc:spChg>
        <pc:spChg chg="mod">
          <ac:chgData name="Tom Aalto" userId="6cb11f1d-33a8-4803-a858-41f9fd0d85fa" providerId="ADAL" clId="{609BBD29-8773-4B68-8C6A-5B6A25DF1D45}" dt="2021-11-24T13:33:33.158" v="2926" actId="962"/>
          <ac:spMkLst>
            <pc:docMk/>
            <pc:sldMk cId="3878248805" sldId="263"/>
            <ac:spMk id="27" creationId="{CF7003CC-F634-4E4B-959E-75039F3EF7B5}"/>
          </ac:spMkLst>
        </pc:spChg>
        <pc:picChg chg="mod">
          <ac:chgData name="Tom Aalto" userId="6cb11f1d-33a8-4803-a858-41f9fd0d85fa" providerId="ADAL" clId="{609BBD29-8773-4B68-8C6A-5B6A25DF1D45}" dt="2021-11-24T13:33:36.399" v="2928" actId="962"/>
          <ac:picMkLst>
            <pc:docMk/>
            <pc:sldMk cId="3878248805" sldId="263"/>
            <ac:picMk id="7" creationId="{6E445E40-9940-42F2-92FB-78968B59367A}"/>
          </ac:picMkLst>
        </pc:picChg>
      </pc:sldChg>
      <pc:sldChg chg="modSp mod">
        <pc:chgData name="Tom Aalto" userId="6cb11f1d-33a8-4803-a858-41f9fd0d85fa" providerId="ADAL" clId="{609BBD29-8773-4B68-8C6A-5B6A25DF1D45}" dt="2021-11-24T13:34:16.984" v="2934" actId="962"/>
        <pc:sldMkLst>
          <pc:docMk/>
          <pc:sldMk cId="1525854204" sldId="323"/>
        </pc:sldMkLst>
        <pc:spChg chg="mod">
          <ac:chgData name="Tom Aalto" userId="6cb11f1d-33a8-4803-a858-41f9fd0d85fa" providerId="ADAL" clId="{609BBD29-8773-4B68-8C6A-5B6A25DF1D45}" dt="2021-11-24T13:34:16.984" v="2934" actId="962"/>
          <ac:spMkLst>
            <pc:docMk/>
            <pc:sldMk cId="1525854204" sldId="323"/>
            <ac:spMk id="4" creationId="{D112AE58-551C-4D6A-A149-8B2394DC24F0}"/>
          </ac:spMkLst>
        </pc:spChg>
        <pc:spChg chg="mod">
          <ac:chgData name="Tom Aalto" userId="6cb11f1d-33a8-4803-a858-41f9fd0d85fa" providerId="ADAL" clId="{609BBD29-8773-4B68-8C6A-5B6A25DF1D45}" dt="2021-11-24T13:34:14.064" v="2933" actId="962"/>
          <ac:spMkLst>
            <pc:docMk/>
            <pc:sldMk cId="1525854204" sldId="323"/>
            <ac:spMk id="6" creationId="{D4084EC3-8160-48AD-B547-F87B946D504C}"/>
          </ac:spMkLst>
        </pc:spChg>
        <pc:spChg chg="mod">
          <ac:chgData name="Tom Aalto" userId="6cb11f1d-33a8-4803-a858-41f9fd0d85fa" providerId="ADAL" clId="{609BBD29-8773-4B68-8C6A-5B6A25DF1D45}" dt="2021-11-24T13:34:13.229" v="2932" actId="962"/>
          <ac:spMkLst>
            <pc:docMk/>
            <pc:sldMk cId="1525854204" sldId="323"/>
            <ac:spMk id="12" creationId="{7F3A6797-E372-40E8-92BE-F12C94FF8DEA}"/>
          </ac:spMkLst>
        </pc:spChg>
      </pc:sldChg>
      <pc:sldChg chg="modSp mod">
        <pc:chgData name="Tom Aalto" userId="6cb11f1d-33a8-4803-a858-41f9fd0d85fa" providerId="ADAL" clId="{609BBD29-8773-4B68-8C6A-5B6A25DF1D45}" dt="2021-11-24T13:34:58.136" v="2943" actId="962"/>
        <pc:sldMkLst>
          <pc:docMk/>
          <pc:sldMk cId="3606552767" sldId="544"/>
        </pc:sldMkLst>
        <pc:spChg chg="mod">
          <ac:chgData name="Tom Aalto" userId="6cb11f1d-33a8-4803-a858-41f9fd0d85fa" providerId="ADAL" clId="{609BBD29-8773-4B68-8C6A-5B6A25DF1D45}" dt="2021-11-24T13:34:32.525" v="2935" actId="962"/>
          <ac:spMkLst>
            <pc:docMk/>
            <pc:sldMk cId="3606552767" sldId="544"/>
            <ac:spMk id="4" creationId="{59328957-CF39-448D-B7C9-3885A8BFD84E}"/>
          </ac:spMkLst>
        </pc:spChg>
        <pc:spChg chg="mod">
          <ac:chgData name="Tom Aalto" userId="6cb11f1d-33a8-4803-a858-41f9fd0d85fa" providerId="ADAL" clId="{609BBD29-8773-4B68-8C6A-5B6A25DF1D45}" dt="2021-11-24T13:34:49.949" v="2938" actId="962"/>
          <ac:spMkLst>
            <pc:docMk/>
            <pc:sldMk cId="3606552767" sldId="544"/>
            <ac:spMk id="6" creationId="{71B8AF54-ED51-46EC-97DA-E7FB594B1F7F}"/>
          </ac:spMkLst>
        </pc:spChg>
        <pc:spChg chg="mod">
          <ac:chgData name="Tom Aalto" userId="6cb11f1d-33a8-4803-a858-41f9fd0d85fa" providerId="ADAL" clId="{609BBD29-8773-4B68-8C6A-5B6A25DF1D45}" dt="2021-11-24T13:34:56.263" v="2940" actId="962"/>
          <ac:spMkLst>
            <pc:docMk/>
            <pc:sldMk cId="3606552767" sldId="544"/>
            <ac:spMk id="14" creationId="{8825CD61-744A-4A67-975E-BB107FB73941}"/>
          </ac:spMkLst>
        </pc:spChg>
        <pc:spChg chg="mod">
          <ac:chgData name="Tom Aalto" userId="6cb11f1d-33a8-4803-a858-41f9fd0d85fa" providerId="ADAL" clId="{609BBD29-8773-4B68-8C6A-5B6A25DF1D45}" dt="2021-11-24T13:34:55.591" v="2939" actId="962"/>
          <ac:spMkLst>
            <pc:docMk/>
            <pc:sldMk cId="3606552767" sldId="544"/>
            <ac:spMk id="15" creationId="{7AD488A3-4360-4723-8591-1B298E3C8E0B}"/>
          </ac:spMkLst>
        </pc:spChg>
        <pc:spChg chg="mod">
          <ac:chgData name="Tom Aalto" userId="6cb11f1d-33a8-4803-a858-41f9fd0d85fa" providerId="ADAL" clId="{609BBD29-8773-4B68-8C6A-5B6A25DF1D45}" dt="2021-11-24T13:34:56.929" v="2941" actId="962"/>
          <ac:spMkLst>
            <pc:docMk/>
            <pc:sldMk cId="3606552767" sldId="544"/>
            <ac:spMk id="16" creationId="{F0F2A770-CC65-406B-BEE1-19FD087BCDF0}"/>
          </ac:spMkLst>
        </pc:spChg>
        <pc:spChg chg="mod">
          <ac:chgData name="Tom Aalto" userId="6cb11f1d-33a8-4803-a858-41f9fd0d85fa" providerId="ADAL" clId="{609BBD29-8773-4B68-8C6A-5B6A25DF1D45}" dt="2021-11-24T13:34:57.551" v="2942" actId="962"/>
          <ac:spMkLst>
            <pc:docMk/>
            <pc:sldMk cId="3606552767" sldId="544"/>
            <ac:spMk id="17" creationId="{2EB356BC-A291-4266-9D52-D5605608309F}"/>
          </ac:spMkLst>
        </pc:spChg>
        <pc:spChg chg="mod">
          <ac:chgData name="Tom Aalto" userId="6cb11f1d-33a8-4803-a858-41f9fd0d85fa" providerId="ADAL" clId="{609BBD29-8773-4B68-8C6A-5B6A25DF1D45}" dt="2021-11-24T13:34:58.136" v="2943" actId="962"/>
          <ac:spMkLst>
            <pc:docMk/>
            <pc:sldMk cId="3606552767" sldId="544"/>
            <ac:spMk id="18" creationId="{5E75EA45-8164-4CCE-B16D-07FEFAB4A9A8}"/>
          </ac:spMkLst>
        </pc:spChg>
      </pc:sldChg>
      <pc:sldChg chg="delSp modSp mod">
        <pc:chgData name="Tom Aalto" userId="6cb11f1d-33a8-4803-a858-41f9fd0d85fa" providerId="ADAL" clId="{609BBD29-8773-4B68-8C6A-5B6A25DF1D45}" dt="2021-11-24T13:35:55.653" v="2962" actId="13244"/>
        <pc:sldMkLst>
          <pc:docMk/>
          <pc:sldMk cId="2647178569" sldId="545"/>
        </pc:sldMkLst>
        <pc:spChg chg="mod">
          <ac:chgData name="Tom Aalto" userId="6cb11f1d-33a8-4803-a858-41f9fd0d85fa" providerId="ADAL" clId="{609BBD29-8773-4B68-8C6A-5B6A25DF1D45}" dt="2021-11-24T13:35:07.102" v="2944" actId="962"/>
          <ac:spMkLst>
            <pc:docMk/>
            <pc:sldMk cId="2647178569" sldId="545"/>
            <ac:spMk id="3" creationId="{7FEBBBB9-8788-4CA8-A025-4BC075A59335}"/>
          </ac:spMkLst>
        </pc:spChg>
        <pc:spChg chg="mod">
          <ac:chgData name="Tom Aalto" userId="6cb11f1d-33a8-4803-a858-41f9fd0d85fa" providerId="ADAL" clId="{609BBD29-8773-4B68-8C6A-5B6A25DF1D45}" dt="2021-11-24T13:35:07.816" v="2945" actId="962"/>
          <ac:spMkLst>
            <pc:docMk/>
            <pc:sldMk cId="2647178569" sldId="545"/>
            <ac:spMk id="5" creationId="{640A427F-A2F6-4D0B-B6C1-781E3228AAD7}"/>
          </ac:spMkLst>
        </pc:spChg>
        <pc:spChg chg="mod">
          <ac:chgData name="Tom Aalto" userId="6cb11f1d-33a8-4803-a858-41f9fd0d85fa" providerId="ADAL" clId="{609BBD29-8773-4B68-8C6A-5B6A25DF1D45}" dt="2021-11-24T13:35:18.385" v="2946" actId="962"/>
          <ac:spMkLst>
            <pc:docMk/>
            <pc:sldMk cId="2647178569" sldId="545"/>
            <ac:spMk id="7" creationId="{3F036815-C283-4526-A340-AF802C30A319}"/>
          </ac:spMkLst>
        </pc:spChg>
        <pc:spChg chg="mod">
          <ac:chgData name="Tom Aalto" userId="6cb11f1d-33a8-4803-a858-41f9fd0d85fa" providerId="ADAL" clId="{609BBD29-8773-4B68-8C6A-5B6A25DF1D45}" dt="2021-11-24T13:35:22.768" v="2947" actId="962"/>
          <ac:spMkLst>
            <pc:docMk/>
            <pc:sldMk cId="2647178569" sldId="545"/>
            <ac:spMk id="10" creationId="{577FD5AF-C2BE-4CA3-9702-0010DD90E0D1}"/>
          </ac:spMkLst>
        </pc:spChg>
        <pc:spChg chg="mod">
          <ac:chgData name="Tom Aalto" userId="6cb11f1d-33a8-4803-a858-41f9fd0d85fa" providerId="ADAL" clId="{609BBD29-8773-4B68-8C6A-5B6A25DF1D45}" dt="2021-11-24T13:16:48.207" v="891" actId="20577"/>
          <ac:spMkLst>
            <pc:docMk/>
            <pc:sldMk cId="2647178569" sldId="545"/>
            <ac:spMk id="17" creationId="{38168252-2D3D-407D-8137-1165688219E2}"/>
          </ac:spMkLst>
        </pc:spChg>
        <pc:spChg chg="mod ord">
          <ac:chgData name="Tom Aalto" userId="6cb11f1d-33a8-4803-a858-41f9fd0d85fa" providerId="ADAL" clId="{609BBD29-8773-4B68-8C6A-5B6A25DF1D45}" dt="2021-11-24T13:35:55.653" v="2962" actId="13244"/>
          <ac:spMkLst>
            <pc:docMk/>
            <pc:sldMk cId="2647178569" sldId="545"/>
            <ac:spMk id="18" creationId="{90F72D23-4505-4FCD-8D9D-420A26BE2BEB}"/>
          </ac:spMkLst>
        </pc:spChg>
        <pc:spChg chg="mod">
          <ac:chgData name="Tom Aalto" userId="6cb11f1d-33a8-4803-a858-41f9fd0d85fa" providerId="ADAL" clId="{609BBD29-8773-4B68-8C6A-5B6A25DF1D45}" dt="2021-11-24T13:35:30.877" v="2961" actId="962"/>
          <ac:spMkLst>
            <pc:docMk/>
            <pc:sldMk cId="2647178569" sldId="545"/>
            <ac:spMk id="25" creationId="{D1ECD586-0ECB-483B-A5B9-FF851F5FBBB9}"/>
          </ac:spMkLst>
        </pc:spChg>
        <pc:spChg chg="mod">
          <ac:chgData name="Tom Aalto" userId="6cb11f1d-33a8-4803-a858-41f9fd0d85fa" providerId="ADAL" clId="{609BBD29-8773-4B68-8C6A-5B6A25DF1D45}" dt="2021-11-24T13:35:29.169" v="2956" actId="962"/>
          <ac:spMkLst>
            <pc:docMk/>
            <pc:sldMk cId="2647178569" sldId="545"/>
            <ac:spMk id="26" creationId="{A2678021-7D0B-4A4C-B653-AAA276705FE3}"/>
          </ac:spMkLst>
        </pc:spChg>
        <pc:spChg chg="mod">
          <ac:chgData name="Tom Aalto" userId="6cb11f1d-33a8-4803-a858-41f9fd0d85fa" providerId="ADAL" clId="{609BBD29-8773-4B68-8C6A-5B6A25DF1D45}" dt="2021-11-24T13:35:28.686" v="2954" actId="962"/>
          <ac:spMkLst>
            <pc:docMk/>
            <pc:sldMk cId="2647178569" sldId="545"/>
            <ac:spMk id="27" creationId="{90B18E69-B97D-4279-BCFE-FBE5B1FEA557}"/>
          </ac:spMkLst>
        </pc:spChg>
        <pc:cxnChg chg="del">
          <ac:chgData name="Tom Aalto" userId="6cb11f1d-33a8-4803-a858-41f9fd0d85fa" providerId="ADAL" clId="{609BBD29-8773-4B68-8C6A-5B6A25DF1D45}" dt="2021-11-24T13:16:38.785" v="887" actId="478"/>
          <ac:cxnSpMkLst>
            <pc:docMk/>
            <pc:sldMk cId="2647178569" sldId="545"/>
            <ac:cxnSpMk id="14" creationId="{3303AFDD-138A-4155-958C-E6982E8F23D4}"/>
          </ac:cxnSpMkLst>
        </pc:cxnChg>
        <pc:cxnChg chg="del mod">
          <ac:chgData name="Tom Aalto" userId="6cb11f1d-33a8-4803-a858-41f9fd0d85fa" providerId="ADAL" clId="{609BBD29-8773-4B68-8C6A-5B6A25DF1D45}" dt="2021-11-24T13:16:29.913" v="884" actId="478"/>
          <ac:cxnSpMkLst>
            <pc:docMk/>
            <pc:sldMk cId="2647178569" sldId="545"/>
            <ac:cxnSpMk id="15" creationId="{73501F42-32FB-467D-A25D-0E246DEF1C55}"/>
          </ac:cxnSpMkLst>
        </pc:cxnChg>
        <pc:cxnChg chg="mod">
          <ac:chgData name="Tom Aalto" userId="6cb11f1d-33a8-4803-a858-41f9fd0d85fa" providerId="ADAL" clId="{609BBD29-8773-4B68-8C6A-5B6A25DF1D45}" dt="2021-11-24T13:35:24.206" v="2948" actId="962"/>
          <ac:cxnSpMkLst>
            <pc:docMk/>
            <pc:sldMk cId="2647178569" sldId="545"/>
            <ac:cxnSpMk id="22" creationId="{991C26D8-F265-4379-8D1F-A46584FC3F9B}"/>
          </ac:cxnSpMkLst>
        </pc:cxnChg>
        <pc:cxnChg chg="mod">
          <ac:chgData name="Tom Aalto" userId="6cb11f1d-33a8-4803-a858-41f9fd0d85fa" providerId="ADAL" clId="{609BBD29-8773-4B68-8C6A-5B6A25DF1D45}" dt="2021-11-24T13:35:25.479" v="2949" actId="962"/>
          <ac:cxnSpMkLst>
            <pc:docMk/>
            <pc:sldMk cId="2647178569" sldId="545"/>
            <ac:cxnSpMk id="23" creationId="{5E28F8CB-BCD0-43C5-B918-46009360CA44}"/>
          </ac:cxnSpMkLst>
        </pc:cxnChg>
      </pc:sldChg>
      <pc:sldChg chg="modSp mod">
        <pc:chgData name="Tom Aalto" userId="6cb11f1d-33a8-4803-a858-41f9fd0d85fa" providerId="ADAL" clId="{609BBD29-8773-4B68-8C6A-5B6A25DF1D45}" dt="2021-11-24T13:36:16.624" v="2964" actId="962"/>
        <pc:sldMkLst>
          <pc:docMk/>
          <pc:sldMk cId="2430576481" sldId="546"/>
        </pc:sldMkLst>
        <pc:spChg chg="mod">
          <ac:chgData name="Tom Aalto" userId="6cb11f1d-33a8-4803-a858-41f9fd0d85fa" providerId="ADAL" clId="{609BBD29-8773-4B68-8C6A-5B6A25DF1D45}" dt="2021-11-24T13:36:15.350" v="2963" actId="962"/>
          <ac:spMkLst>
            <pc:docMk/>
            <pc:sldMk cId="2430576481" sldId="546"/>
            <ac:spMk id="3" creationId="{4C5739BE-2D70-4440-94DE-BBBB19AA7238}"/>
          </ac:spMkLst>
        </pc:spChg>
        <pc:spChg chg="mod">
          <ac:chgData name="Tom Aalto" userId="6cb11f1d-33a8-4803-a858-41f9fd0d85fa" providerId="ADAL" clId="{609BBD29-8773-4B68-8C6A-5B6A25DF1D45}" dt="2021-11-24T13:36:16.624" v="2964" actId="962"/>
          <ac:spMkLst>
            <pc:docMk/>
            <pc:sldMk cId="2430576481" sldId="546"/>
            <ac:spMk id="5" creationId="{6F13AD1C-383F-4170-B83C-4D5CF1011B9A}"/>
          </ac:spMkLst>
        </pc:spChg>
        <pc:cxnChg chg="mod">
          <ac:chgData name="Tom Aalto" userId="6cb11f1d-33a8-4803-a858-41f9fd0d85fa" providerId="ADAL" clId="{609BBD29-8773-4B68-8C6A-5B6A25DF1D45}" dt="2021-11-24T13:17:16.625" v="957" actId="962"/>
          <ac:cxnSpMkLst>
            <pc:docMk/>
            <pc:sldMk cId="2430576481" sldId="546"/>
            <ac:cxnSpMk id="19" creationId="{AE93BAB4-FD8C-4DA0-95F6-37562C942B2B}"/>
          </ac:cxnSpMkLst>
        </pc:cxnChg>
        <pc:cxnChg chg="mod">
          <ac:chgData name="Tom Aalto" userId="6cb11f1d-33a8-4803-a858-41f9fd0d85fa" providerId="ADAL" clId="{609BBD29-8773-4B68-8C6A-5B6A25DF1D45}" dt="2021-11-24T13:17:36.009" v="1073" actId="962"/>
          <ac:cxnSpMkLst>
            <pc:docMk/>
            <pc:sldMk cId="2430576481" sldId="546"/>
            <ac:cxnSpMk id="20" creationId="{22ED7565-1978-49EF-905D-249CE0F494B0}"/>
          </ac:cxnSpMkLst>
        </pc:cxnChg>
      </pc:sldChg>
      <pc:sldChg chg="modSp mod">
        <pc:chgData name="Tom Aalto" userId="6cb11f1d-33a8-4803-a858-41f9fd0d85fa" providerId="ADAL" clId="{609BBD29-8773-4B68-8C6A-5B6A25DF1D45}" dt="2021-11-24T13:27:15.087" v="2692" actId="962"/>
        <pc:sldMkLst>
          <pc:docMk/>
          <pc:sldMk cId="2805089287" sldId="3033"/>
        </pc:sldMkLst>
        <pc:spChg chg="mod">
          <ac:chgData name="Tom Aalto" userId="6cb11f1d-33a8-4803-a858-41f9fd0d85fa" providerId="ADAL" clId="{609BBD29-8773-4B68-8C6A-5B6A25DF1D45}" dt="2021-11-24T13:26:45.340" v="2562" actId="962"/>
          <ac:spMkLst>
            <pc:docMk/>
            <pc:sldMk cId="2805089287" sldId="3033"/>
            <ac:spMk id="25" creationId="{9FBED61D-2BAE-4987-B1C7-EA961887646C}"/>
          </ac:spMkLst>
        </pc:spChg>
        <pc:picChg chg="mod">
          <ac:chgData name="Tom Aalto" userId="6cb11f1d-33a8-4803-a858-41f9fd0d85fa" providerId="ADAL" clId="{609BBD29-8773-4B68-8C6A-5B6A25DF1D45}" dt="2021-11-24T13:27:15.087" v="2692" actId="962"/>
          <ac:picMkLst>
            <pc:docMk/>
            <pc:sldMk cId="2805089287" sldId="3033"/>
            <ac:picMk id="22" creationId="{B9B01874-284B-465C-AB17-47B9313C9CB3}"/>
          </ac:picMkLst>
        </pc:picChg>
      </pc:sldChg>
      <pc:sldChg chg="modSp mod">
        <pc:chgData name="Tom Aalto" userId="6cb11f1d-33a8-4803-a858-41f9fd0d85fa" providerId="ADAL" clId="{609BBD29-8773-4B68-8C6A-5B6A25DF1D45}" dt="2021-11-24T13:34:07.136" v="2931" actId="962"/>
        <pc:sldMkLst>
          <pc:docMk/>
          <pc:sldMk cId="2506970936" sldId="3036"/>
        </pc:sldMkLst>
        <pc:spChg chg="mod">
          <ac:chgData name="Tom Aalto" userId="6cb11f1d-33a8-4803-a858-41f9fd0d85fa" providerId="ADAL" clId="{609BBD29-8773-4B68-8C6A-5B6A25DF1D45}" dt="2021-11-24T13:34:07.136" v="2931" actId="962"/>
          <ac:spMkLst>
            <pc:docMk/>
            <pc:sldMk cId="2506970936" sldId="3036"/>
            <ac:spMk id="4" creationId="{D112AE58-551C-4D6A-A149-8B2394DC24F0}"/>
          </ac:spMkLst>
        </pc:spChg>
        <pc:spChg chg="mod">
          <ac:chgData name="Tom Aalto" userId="6cb11f1d-33a8-4803-a858-41f9fd0d85fa" providerId="ADAL" clId="{609BBD29-8773-4B68-8C6A-5B6A25DF1D45}" dt="2021-11-24T13:34:06.128" v="2930" actId="962"/>
          <ac:spMkLst>
            <pc:docMk/>
            <pc:sldMk cId="2506970936" sldId="3036"/>
            <ac:spMk id="6" creationId="{D4084EC3-8160-48AD-B547-F87B946D504C}"/>
          </ac:spMkLst>
        </pc:spChg>
        <pc:spChg chg="mod">
          <ac:chgData name="Tom Aalto" userId="6cb11f1d-33a8-4803-a858-41f9fd0d85fa" providerId="ADAL" clId="{609BBD29-8773-4B68-8C6A-5B6A25DF1D45}" dt="2021-11-24T13:34:02.225" v="2929" actId="962"/>
          <ac:spMkLst>
            <pc:docMk/>
            <pc:sldMk cId="2506970936" sldId="3036"/>
            <ac:spMk id="12" creationId="{7F3A6797-E372-40E8-92BE-F12C94FF8DEA}"/>
          </ac:spMkLst>
        </pc:spChg>
      </pc:sldChg>
      <pc:sldChg chg="modSp mod">
        <pc:chgData name="Tom Aalto" userId="6cb11f1d-33a8-4803-a858-41f9fd0d85fa" providerId="ADAL" clId="{609BBD29-8773-4B68-8C6A-5B6A25DF1D45}" dt="2021-11-24T13:30:29.828" v="2916" actId="207"/>
        <pc:sldMkLst>
          <pc:docMk/>
          <pc:sldMk cId="1513461576" sldId="3039"/>
        </pc:sldMkLst>
        <pc:graphicFrameChg chg="modGraphic">
          <ac:chgData name="Tom Aalto" userId="6cb11f1d-33a8-4803-a858-41f9fd0d85fa" providerId="ADAL" clId="{609BBD29-8773-4B68-8C6A-5B6A25DF1D45}" dt="2021-11-24T13:30:29.828" v="2916" actId="207"/>
          <ac:graphicFrameMkLst>
            <pc:docMk/>
            <pc:sldMk cId="1513461576" sldId="3039"/>
            <ac:graphicFrameMk id="2" creationId="{5F597CB2-46CF-4AB5-BC27-0C1873B1CFC6}"/>
          </ac:graphicFrameMkLst>
        </pc:graphicFrameChg>
      </pc:sldChg>
      <pc:sldChg chg="modSp mod">
        <pc:chgData name="Tom Aalto" userId="6cb11f1d-33a8-4803-a858-41f9fd0d85fa" providerId="ADAL" clId="{609BBD29-8773-4B68-8C6A-5B6A25DF1D45}" dt="2021-11-24T13:24:18.285" v="2311" actId="962"/>
        <pc:sldMkLst>
          <pc:docMk/>
          <pc:sldMk cId="572490695" sldId="3040"/>
        </pc:sldMkLst>
        <pc:picChg chg="mod">
          <ac:chgData name="Tom Aalto" userId="6cb11f1d-33a8-4803-a858-41f9fd0d85fa" providerId="ADAL" clId="{609BBD29-8773-4B68-8C6A-5B6A25DF1D45}" dt="2021-11-24T13:24:18.285" v="2311" actId="962"/>
          <ac:picMkLst>
            <pc:docMk/>
            <pc:sldMk cId="572490695" sldId="3040"/>
            <ac:picMk id="7" creationId="{20BF2F15-CA88-46F8-8C13-42403981F6C7}"/>
          </ac:picMkLst>
        </pc:picChg>
      </pc:sldChg>
      <pc:sldChg chg="modSp mod">
        <pc:chgData name="Tom Aalto" userId="6cb11f1d-33a8-4803-a858-41f9fd0d85fa" providerId="ADAL" clId="{609BBD29-8773-4B68-8C6A-5B6A25DF1D45}" dt="2021-11-24T13:17:58.753" v="1155" actId="962"/>
        <pc:sldMkLst>
          <pc:docMk/>
          <pc:sldMk cId="527253920" sldId="3044"/>
        </pc:sldMkLst>
        <pc:picChg chg="mod">
          <ac:chgData name="Tom Aalto" userId="6cb11f1d-33a8-4803-a858-41f9fd0d85fa" providerId="ADAL" clId="{609BBD29-8773-4B68-8C6A-5B6A25DF1D45}" dt="2021-11-24T13:17:58.753" v="1155" actId="962"/>
          <ac:picMkLst>
            <pc:docMk/>
            <pc:sldMk cId="527253920" sldId="3044"/>
            <ac:picMk id="8" creationId="{F66285BD-8B9D-4CB2-92C8-BE199D91BF08}"/>
          </ac:picMkLst>
        </pc:picChg>
      </pc:sldChg>
      <pc:sldChg chg="modSp mod">
        <pc:chgData name="Tom Aalto" userId="6cb11f1d-33a8-4803-a858-41f9fd0d85fa" providerId="ADAL" clId="{609BBD29-8773-4B68-8C6A-5B6A25DF1D45}" dt="2021-11-24T13:36:29.774" v="2969" actId="962"/>
        <pc:sldMkLst>
          <pc:docMk/>
          <pc:sldMk cId="1602771475" sldId="3046"/>
        </pc:sldMkLst>
        <pc:spChg chg="mod">
          <ac:chgData name="Tom Aalto" userId="6cb11f1d-33a8-4803-a858-41f9fd0d85fa" providerId="ADAL" clId="{609BBD29-8773-4B68-8C6A-5B6A25DF1D45}" dt="2021-11-24T13:36:24.774" v="2965" actId="962"/>
          <ac:spMkLst>
            <pc:docMk/>
            <pc:sldMk cId="1602771475" sldId="3046"/>
            <ac:spMk id="3" creationId="{4C5739BE-2D70-4440-94DE-BBBB19AA7238}"/>
          </ac:spMkLst>
        </pc:spChg>
        <pc:spChg chg="mod">
          <ac:chgData name="Tom Aalto" userId="6cb11f1d-33a8-4803-a858-41f9fd0d85fa" providerId="ADAL" clId="{609BBD29-8773-4B68-8C6A-5B6A25DF1D45}" dt="2021-11-24T13:36:25.287" v="2966" actId="962"/>
          <ac:spMkLst>
            <pc:docMk/>
            <pc:sldMk cId="1602771475" sldId="3046"/>
            <ac:spMk id="5" creationId="{6F13AD1C-383F-4170-B83C-4D5CF1011B9A}"/>
          </ac:spMkLst>
        </pc:spChg>
        <pc:spChg chg="mod">
          <ac:chgData name="Tom Aalto" userId="6cb11f1d-33a8-4803-a858-41f9fd0d85fa" providerId="ADAL" clId="{609BBD29-8773-4B68-8C6A-5B6A25DF1D45}" dt="2021-11-24T13:36:29.774" v="2969" actId="962"/>
          <ac:spMkLst>
            <pc:docMk/>
            <pc:sldMk cId="1602771475" sldId="3046"/>
            <ac:spMk id="6" creationId="{50A3B317-BAC5-467E-B76A-2DBED1E679BF}"/>
          </ac:spMkLst>
        </pc:spChg>
      </pc:sldChg>
      <pc:sldChg chg="del">
        <pc:chgData name="Tom Aalto" userId="6cb11f1d-33a8-4803-a858-41f9fd0d85fa" providerId="ADAL" clId="{609BBD29-8773-4B68-8C6A-5B6A25DF1D45}" dt="2021-11-24T13:10:50.177" v="190" actId="47"/>
        <pc:sldMkLst>
          <pc:docMk/>
          <pc:sldMk cId="3972236754" sldId="4016"/>
        </pc:sldMkLst>
      </pc:sldChg>
      <pc:sldChg chg="modSp del mod">
        <pc:chgData name="Tom Aalto" userId="6cb11f1d-33a8-4803-a858-41f9fd0d85fa" providerId="ADAL" clId="{609BBD29-8773-4B68-8C6A-5B6A25DF1D45}" dt="2021-11-24T13:08:51.896" v="147" actId="47"/>
        <pc:sldMkLst>
          <pc:docMk/>
          <pc:sldMk cId="3078358642" sldId="4017"/>
        </pc:sldMkLst>
        <pc:spChg chg="mod">
          <ac:chgData name="Tom Aalto" userId="6cb11f1d-33a8-4803-a858-41f9fd0d85fa" providerId="ADAL" clId="{609BBD29-8773-4B68-8C6A-5B6A25DF1D45}" dt="2021-11-24T13:06:39.883" v="122" actId="1076"/>
          <ac:spMkLst>
            <pc:docMk/>
            <pc:sldMk cId="3078358642" sldId="4017"/>
            <ac:spMk id="39" creationId="{61E9CB38-525B-4DE2-9A01-2D1F438ED314}"/>
          </ac:spMkLst>
        </pc:spChg>
      </pc:sldChg>
      <pc:sldChg chg="delSp modSp mod">
        <pc:chgData name="Tom Aalto" userId="6cb11f1d-33a8-4803-a858-41f9fd0d85fa" providerId="ADAL" clId="{609BBD29-8773-4B68-8C6A-5B6A25DF1D45}" dt="2021-11-24T13:25:48.988" v="2482" actId="14100"/>
        <pc:sldMkLst>
          <pc:docMk/>
          <pc:sldMk cId="341245289" sldId="4018"/>
        </pc:sldMkLst>
        <pc:spChg chg="del">
          <ac:chgData name="Tom Aalto" userId="6cb11f1d-33a8-4803-a858-41f9fd0d85fa" providerId="ADAL" clId="{609BBD29-8773-4B68-8C6A-5B6A25DF1D45}" dt="2021-11-24T13:25:38.627" v="2480" actId="478"/>
          <ac:spMkLst>
            <pc:docMk/>
            <pc:sldMk cId="341245289" sldId="4018"/>
            <ac:spMk id="9" creationId="{69F37E56-4DF6-4A3B-A63D-AA227EFE29CD}"/>
          </ac:spMkLst>
        </pc:spChg>
        <pc:picChg chg="mod">
          <ac:chgData name="Tom Aalto" userId="6cb11f1d-33a8-4803-a858-41f9fd0d85fa" providerId="ADAL" clId="{609BBD29-8773-4B68-8C6A-5B6A25DF1D45}" dt="2021-11-24T13:25:48.988" v="2482" actId="14100"/>
          <ac:picMkLst>
            <pc:docMk/>
            <pc:sldMk cId="341245289" sldId="4018"/>
            <ac:picMk id="8" creationId="{89C5386B-043F-4283-BF83-C4366DC4B9B1}"/>
          </ac:picMkLst>
        </pc:picChg>
      </pc:sldChg>
      <pc:sldChg chg="modSp mod">
        <pc:chgData name="Tom Aalto" userId="6cb11f1d-33a8-4803-a858-41f9fd0d85fa" providerId="ADAL" clId="{609BBD29-8773-4B68-8C6A-5B6A25DF1D45}" dt="2021-11-24T13:30:37.012" v="2917" actId="207"/>
        <pc:sldMkLst>
          <pc:docMk/>
          <pc:sldMk cId="3443072615" sldId="4019"/>
        </pc:sldMkLst>
        <pc:graphicFrameChg chg="modGraphic">
          <ac:chgData name="Tom Aalto" userId="6cb11f1d-33a8-4803-a858-41f9fd0d85fa" providerId="ADAL" clId="{609BBD29-8773-4B68-8C6A-5B6A25DF1D45}" dt="2021-11-24T13:30:37.012" v="2917" actId="207"/>
          <ac:graphicFrameMkLst>
            <pc:docMk/>
            <pc:sldMk cId="3443072615" sldId="4019"/>
            <ac:graphicFrameMk id="2" creationId="{5F597CB2-46CF-4AB5-BC27-0C1873B1CFC6}"/>
          </ac:graphicFrameMkLst>
        </pc:graphicFrameChg>
      </pc:sldChg>
      <pc:sldChg chg="modSp mod">
        <pc:chgData name="Tom Aalto" userId="6cb11f1d-33a8-4803-a858-41f9fd0d85fa" providerId="ADAL" clId="{609BBD29-8773-4B68-8C6A-5B6A25DF1D45}" dt="2021-11-24T13:20:46.970" v="1661" actId="962"/>
        <pc:sldMkLst>
          <pc:docMk/>
          <pc:sldMk cId="2447717874" sldId="4020"/>
        </pc:sldMkLst>
        <pc:picChg chg="mod">
          <ac:chgData name="Tom Aalto" userId="6cb11f1d-33a8-4803-a858-41f9fd0d85fa" providerId="ADAL" clId="{609BBD29-8773-4B68-8C6A-5B6A25DF1D45}" dt="2021-11-24T13:20:46.970" v="1661" actId="962"/>
          <ac:picMkLst>
            <pc:docMk/>
            <pc:sldMk cId="2447717874" sldId="4020"/>
            <ac:picMk id="8" creationId="{FC634349-2E5F-4266-BAB5-F92AE9D7ACB0}"/>
          </ac:picMkLst>
        </pc:picChg>
      </pc:sldChg>
      <pc:sldChg chg="modSp mod">
        <pc:chgData name="Tom Aalto" userId="6cb11f1d-33a8-4803-a858-41f9fd0d85fa" providerId="ADAL" clId="{609BBD29-8773-4B68-8C6A-5B6A25DF1D45}" dt="2021-11-24T13:20:16.249" v="1503" actId="962"/>
        <pc:sldMkLst>
          <pc:docMk/>
          <pc:sldMk cId="2663726321" sldId="4021"/>
        </pc:sldMkLst>
        <pc:spChg chg="mod">
          <ac:chgData name="Tom Aalto" userId="6cb11f1d-33a8-4803-a858-41f9fd0d85fa" providerId="ADAL" clId="{609BBD29-8773-4B68-8C6A-5B6A25DF1D45}" dt="2021-11-24T13:19:10.784" v="1353" actId="962"/>
          <ac:spMkLst>
            <pc:docMk/>
            <pc:sldMk cId="2663726321" sldId="4021"/>
            <ac:spMk id="14" creationId="{29C7D512-DF25-43BF-A7E5-4ACD3A49D1F2}"/>
          </ac:spMkLst>
        </pc:spChg>
        <pc:picChg chg="mod">
          <ac:chgData name="Tom Aalto" userId="6cb11f1d-33a8-4803-a858-41f9fd0d85fa" providerId="ADAL" clId="{609BBD29-8773-4B68-8C6A-5B6A25DF1D45}" dt="2021-11-24T13:20:16.249" v="1503" actId="962"/>
          <ac:picMkLst>
            <pc:docMk/>
            <pc:sldMk cId="2663726321" sldId="4021"/>
            <ac:picMk id="8" creationId="{59332FFA-1556-4A73-A748-996107A01CA3}"/>
          </ac:picMkLst>
        </pc:picChg>
        <pc:picChg chg="mod">
          <ac:chgData name="Tom Aalto" userId="6cb11f1d-33a8-4803-a858-41f9fd0d85fa" providerId="ADAL" clId="{609BBD29-8773-4B68-8C6A-5B6A25DF1D45}" dt="2021-11-24T13:19:38.719" v="1435" actId="962"/>
          <ac:picMkLst>
            <pc:docMk/>
            <pc:sldMk cId="2663726321" sldId="4021"/>
            <ac:picMk id="11" creationId="{6D203097-5451-4531-81B2-8416F146851A}"/>
          </ac:picMkLst>
        </pc:picChg>
      </pc:sldChg>
      <pc:sldChg chg="modSp mod">
        <pc:chgData name="Tom Aalto" userId="6cb11f1d-33a8-4803-a858-41f9fd0d85fa" providerId="ADAL" clId="{609BBD29-8773-4B68-8C6A-5B6A25DF1D45}" dt="2021-11-24T13:38:03.666" v="3019" actId="962"/>
        <pc:sldMkLst>
          <pc:docMk/>
          <pc:sldMk cId="1207542720" sldId="4022"/>
        </pc:sldMkLst>
        <pc:spChg chg="mod">
          <ac:chgData name="Tom Aalto" userId="6cb11f1d-33a8-4803-a858-41f9fd0d85fa" providerId="ADAL" clId="{609BBD29-8773-4B68-8C6A-5B6A25DF1D45}" dt="2021-11-24T13:22:33.427" v="2023" actId="962"/>
          <ac:spMkLst>
            <pc:docMk/>
            <pc:sldMk cId="1207542720" sldId="4022"/>
            <ac:spMk id="24" creationId="{305E71AF-C418-4C2C-AC94-CF0FEBCE2FEC}"/>
          </ac:spMkLst>
        </pc:spChg>
        <pc:spChg chg="mod">
          <ac:chgData name="Tom Aalto" userId="6cb11f1d-33a8-4803-a858-41f9fd0d85fa" providerId="ADAL" clId="{609BBD29-8773-4B68-8C6A-5B6A25DF1D45}" dt="2021-11-24T13:23:16.407" v="2137" actId="962"/>
          <ac:spMkLst>
            <pc:docMk/>
            <pc:sldMk cId="1207542720" sldId="4022"/>
            <ac:spMk id="26" creationId="{A30029A5-9D0B-43BC-A29B-67EE62FAD4CB}"/>
          </ac:spMkLst>
        </pc:spChg>
        <pc:spChg chg="mod">
          <ac:chgData name="Tom Aalto" userId="6cb11f1d-33a8-4803-a858-41f9fd0d85fa" providerId="ADAL" clId="{609BBD29-8773-4B68-8C6A-5B6A25DF1D45}" dt="2021-11-24T13:23:43.866" v="2189" actId="962"/>
          <ac:spMkLst>
            <pc:docMk/>
            <pc:sldMk cId="1207542720" sldId="4022"/>
            <ac:spMk id="27" creationId="{5B35E2BE-9971-403E-959A-020A3E0CFD2A}"/>
          </ac:spMkLst>
        </pc:spChg>
        <pc:picChg chg="mod">
          <ac:chgData name="Tom Aalto" userId="6cb11f1d-33a8-4803-a858-41f9fd0d85fa" providerId="ADAL" clId="{609BBD29-8773-4B68-8C6A-5B6A25DF1D45}" dt="2021-11-24T13:38:03.666" v="3019" actId="962"/>
          <ac:picMkLst>
            <pc:docMk/>
            <pc:sldMk cId="1207542720" sldId="4022"/>
            <ac:picMk id="10" creationId="{951BBAAB-5465-46CA-B255-32D5B8FDDC9F}"/>
          </ac:picMkLst>
        </pc:picChg>
        <pc:picChg chg="mod">
          <ac:chgData name="Tom Aalto" userId="6cb11f1d-33a8-4803-a858-41f9fd0d85fa" providerId="ADAL" clId="{609BBD29-8773-4B68-8C6A-5B6A25DF1D45}" dt="2021-11-24T13:21:44.517" v="1877" actId="962"/>
          <ac:picMkLst>
            <pc:docMk/>
            <pc:sldMk cId="1207542720" sldId="4022"/>
            <ac:picMk id="14" creationId="{7FE9C1A3-A59E-4C90-A4EA-E3E57CCB872D}"/>
          </ac:picMkLst>
        </pc:picChg>
        <pc:picChg chg="mod">
          <ac:chgData name="Tom Aalto" userId="6cb11f1d-33a8-4803-a858-41f9fd0d85fa" providerId="ADAL" clId="{609BBD29-8773-4B68-8C6A-5B6A25DF1D45}" dt="2021-11-24T13:21:11.034" v="1789" actId="962"/>
          <ac:picMkLst>
            <pc:docMk/>
            <pc:sldMk cId="1207542720" sldId="4022"/>
            <ac:picMk id="21" creationId="{4E1CE6AE-4D82-4344-9441-14A9C8CB7469}"/>
          </ac:picMkLst>
        </pc:picChg>
        <pc:picChg chg="mod">
          <ac:chgData name="Tom Aalto" userId="6cb11f1d-33a8-4803-a858-41f9fd0d85fa" providerId="ADAL" clId="{609BBD29-8773-4B68-8C6A-5B6A25DF1D45}" dt="2021-11-24T13:22:11.070" v="1955" actId="962"/>
          <ac:picMkLst>
            <pc:docMk/>
            <pc:sldMk cId="1207542720" sldId="4022"/>
            <ac:picMk id="22" creationId="{E73CC1C1-DE2D-4264-9D5E-123C5622841B}"/>
          </ac:picMkLst>
        </pc:picChg>
        <pc:picChg chg="mod">
          <ac:chgData name="Tom Aalto" userId="6cb11f1d-33a8-4803-a858-41f9fd0d85fa" providerId="ADAL" clId="{609BBD29-8773-4B68-8C6A-5B6A25DF1D45}" dt="2021-11-24T13:22:57.360" v="2083" actId="962"/>
          <ac:picMkLst>
            <pc:docMk/>
            <pc:sldMk cId="1207542720" sldId="4022"/>
            <ac:picMk id="25" creationId="{6F8FD43B-15E8-47C9-B18E-CA728A45D50A}"/>
          </ac:picMkLst>
        </pc:picChg>
      </pc:sldChg>
      <pc:sldChg chg="addSp delSp modSp mod">
        <pc:chgData name="Tom Aalto" userId="6cb11f1d-33a8-4803-a858-41f9fd0d85fa" providerId="ADAL" clId="{609BBD29-8773-4B68-8C6A-5B6A25DF1D45}" dt="2021-11-24T13:28:46.112" v="2914" actId="962"/>
        <pc:sldMkLst>
          <pc:docMk/>
          <pc:sldMk cId="1406402529" sldId="4029"/>
        </pc:sldMkLst>
        <pc:spChg chg="mod">
          <ac:chgData name="Tom Aalto" userId="6cb11f1d-33a8-4803-a858-41f9fd0d85fa" providerId="ADAL" clId="{609BBD29-8773-4B68-8C6A-5B6A25DF1D45}" dt="2021-11-24T13:27:57.956" v="2699" actId="14100"/>
          <ac:spMkLst>
            <pc:docMk/>
            <pc:sldMk cId="1406402529" sldId="4029"/>
            <ac:spMk id="10" creationId="{190AFFB8-E301-4621-BF41-DEB1994B0725}"/>
          </ac:spMkLst>
        </pc:spChg>
        <pc:spChg chg="add del">
          <ac:chgData name="Tom Aalto" userId="6cb11f1d-33a8-4803-a858-41f9fd0d85fa" providerId="ADAL" clId="{609BBD29-8773-4B68-8C6A-5B6A25DF1D45}" dt="2021-11-24T13:27:37.235" v="2695" actId="478"/>
          <ac:spMkLst>
            <pc:docMk/>
            <pc:sldMk cId="1406402529" sldId="4029"/>
            <ac:spMk id="54" creationId="{3A2175DF-6607-4627-8A7A-49781BB888AA}"/>
          </ac:spMkLst>
        </pc:spChg>
        <pc:picChg chg="mod">
          <ac:chgData name="Tom Aalto" userId="6cb11f1d-33a8-4803-a858-41f9fd0d85fa" providerId="ADAL" clId="{609BBD29-8773-4B68-8C6A-5B6A25DF1D45}" dt="2021-11-24T13:28:22.370" v="2812" actId="962"/>
          <ac:picMkLst>
            <pc:docMk/>
            <pc:sldMk cId="1406402529" sldId="4029"/>
            <ac:picMk id="6" creationId="{823176EB-F73A-4FF7-BAC0-55942D5C5B41}"/>
          </ac:picMkLst>
        </pc:picChg>
        <pc:picChg chg="mod">
          <ac:chgData name="Tom Aalto" userId="6cb11f1d-33a8-4803-a858-41f9fd0d85fa" providerId="ADAL" clId="{609BBD29-8773-4B68-8C6A-5B6A25DF1D45}" dt="2021-11-24T13:28:46.112" v="2914" actId="962"/>
          <ac:picMkLst>
            <pc:docMk/>
            <pc:sldMk cId="1406402529" sldId="4029"/>
            <ac:picMk id="8" creationId="{9600E9D0-0B86-4870-9A1A-84224B7B02B7}"/>
          </ac:picMkLst>
        </pc:picChg>
      </pc:sldChg>
      <pc:sldChg chg="modSp mod">
        <pc:chgData name="Tom Aalto" userId="6cb11f1d-33a8-4803-a858-41f9fd0d85fa" providerId="ADAL" clId="{609BBD29-8773-4B68-8C6A-5B6A25DF1D45}" dt="2021-11-24T13:38:29.514" v="3031" actId="20577"/>
        <pc:sldMkLst>
          <pc:docMk/>
          <pc:sldMk cId="1152828831" sldId="4034"/>
        </pc:sldMkLst>
        <pc:spChg chg="mod">
          <ac:chgData name="Tom Aalto" userId="6cb11f1d-33a8-4803-a858-41f9fd0d85fa" providerId="ADAL" clId="{609BBD29-8773-4B68-8C6A-5B6A25DF1D45}" dt="2021-11-24T13:38:29.514" v="3031" actId="20577"/>
          <ac:spMkLst>
            <pc:docMk/>
            <pc:sldMk cId="1152828831" sldId="4034"/>
            <ac:spMk id="2" creationId="{E107519B-FF01-4573-9CD4-D8F9A4A422BF}"/>
          </ac:spMkLst>
        </pc:spChg>
        <pc:spChg chg="mod">
          <ac:chgData name="Tom Aalto" userId="6cb11f1d-33a8-4803-a858-41f9fd0d85fa" providerId="ADAL" clId="{609BBD29-8773-4B68-8C6A-5B6A25DF1D45}" dt="2021-11-24T13:36:49.243" v="2975" actId="6549"/>
          <ac:spMkLst>
            <pc:docMk/>
            <pc:sldMk cId="1152828831" sldId="4034"/>
            <ac:spMk id="3" creationId="{8D79FC67-FCCB-48B2-90C3-F37738F97A40}"/>
          </ac:spMkLst>
        </pc:spChg>
      </pc:sldChg>
      <pc:sldChg chg="addSp delSp modSp new mod">
        <pc:chgData name="Tom Aalto" userId="6cb11f1d-33a8-4803-a858-41f9fd0d85fa" providerId="ADAL" clId="{609BBD29-8773-4B68-8C6A-5B6A25DF1D45}" dt="2021-11-24T13:31:22.565" v="2925" actId="207"/>
        <pc:sldMkLst>
          <pc:docMk/>
          <pc:sldMk cId="2842362436" sldId="4036"/>
        </pc:sldMkLst>
        <pc:spChg chg="mod">
          <ac:chgData name="Tom Aalto" userId="6cb11f1d-33a8-4803-a858-41f9fd0d85fa" providerId="ADAL" clId="{609BBD29-8773-4B68-8C6A-5B6A25DF1D45}" dt="2021-11-24T13:04:51.338" v="37" actId="20577"/>
          <ac:spMkLst>
            <pc:docMk/>
            <pc:sldMk cId="2842362436" sldId="4036"/>
            <ac:spMk id="2" creationId="{9FBE62D3-7DE1-42B6-9345-67BE8096D6D9}"/>
          </ac:spMkLst>
        </pc:spChg>
        <pc:spChg chg="mod">
          <ac:chgData name="Tom Aalto" userId="6cb11f1d-33a8-4803-a858-41f9fd0d85fa" providerId="ADAL" clId="{609BBD29-8773-4B68-8C6A-5B6A25DF1D45}" dt="2021-11-24T13:06:03.963" v="120" actId="14100"/>
          <ac:spMkLst>
            <pc:docMk/>
            <pc:sldMk cId="2842362436" sldId="4036"/>
            <ac:spMk id="3" creationId="{E4EAA02E-EBEA-44E0-A1D9-0DAA1D1A6252}"/>
          </ac:spMkLst>
        </pc:spChg>
        <pc:spChg chg="add mod">
          <ac:chgData name="Tom Aalto" userId="6cb11f1d-33a8-4803-a858-41f9fd0d85fa" providerId="ADAL" clId="{609BBD29-8773-4B68-8C6A-5B6A25DF1D45}" dt="2021-11-24T13:09:40.236" v="151" actId="14100"/>
          <ac:spMkLst>
            <pc:docMk/>
            <pc:sldMk cId="2842362436" sldId="4036"/>
            <ac:spMk id="7" creationId="{7CC5BE95-12F8-4430-B21F-796E9CE3712D}"/>
          </ac:spMkLst>
        </pc:spChg>
        <pc:spChg chg="add mod">
          <ac:chgData name="Tom Aalto" userId="6cb11f1d-33a8-4803-a858-41f9fd0d85fa" providerId="ADAL" clId="{609BBD29-8773-4B68-8C6A-5B6A25DF1D45}" dt="2021-11-24T13:31:22.565" v="2925" actId="207"/>
          <ac:spMkLst>
            <pc:docMk/>
            <pc:sldMk cId="2842362436" sldId="4036"/>
            <ac:spMk id="8" creationId="{355E54F1-AF9D-4E86-A5B7-6D2204D35270}"/>
          </ac:spMkLst>
        </pc:spChg>
        <pc:spChg chg="add del mod">
          <ac:chgData name="Tom Aalto" userId="6cb11f1d-33a8-4803-a858-41f9fd0d85fa" providerId="ADAL" clId="{609BBD29-8773-4B68-8C6A-5B6A25DF1D45}" dt="2021-11-24T13:31:15.416" v="2924" actId="478"/>
          <ac:spMkLst>
            <pc:docMk/>
            <pc:sldMk cId="2842362436" sldId="4036"/>
            <ac:spMk id="9" creationId="{508D56D5-1004-411A-B293-9E0AA0BEC6BE}"/>
          </ac:spMkLst>
        </pc:spChg>
      </pc:sldChg>
      <pc:sldMasterChg chg="delSldLayout">
        <pc:chgData name="Tom Aalto" userId="6cb11f1d-33a8-4803-a858-41f9fd0d85fa" providerId="ADAL" clId="{609BBD29-8773-4B68-8C6A-5B6A25DF1D45}" dt="2021-11-24T13:10:50.177" v="190" actId="47"/>
        <pc:sldMasterMkLst>
          <pc:docMk/>
          <pc:sldMasterMk cId="984712758" sldId="2147483680"/>
        </pc:sldMasterMkLst>
        <pc:sldLayoutChg chg="del">
          <pc:chgData name="Tom Aalto" userId="6cb11f1d-33a8-4803-a858-41f9fd0d85fa" providerId="ADAL" clId="{609BBD29-8773-4B68-8C6A-5B6A25DF1D45}" dt="2021-11-24T13:10:50.177" v="190" actId="47"/>
          <pc:sldLayoutMkLst>
            <pc:docMk/>
            <pc:sldMasterMk cId="984712758" sldId="2147483680"/>
            <pc:sldLayoutMk cId="902182430" sldId="2147483753"/>
          </pc:sldLayoutMkLst>
        </pc:sldLayoutChg>
      </pc:sldMasterChg>
    </pc:docChg>
  </pc:docChgLst>
  <pc:docChgLst>
    <pc:chgData name="Jani Henriksson" userId="0d0adcaf-f42c-41c8-bd4a-5655aa551459" providerId="ADAL" clId="{8A1336AF-6D87-4931-8EE0-160ED6AA488D}"/>
    <pc:docChg chg="undo custSel delSld modSld">
      <pc:chgData name="Jani Henriksson" userId="0d0adcaf-f42c-41c8-bd4a-5655aa551459" providerId="ADAL" clId="{8A1336AF-6D87-4931-8EE0-160ED6AA488D}" dt="2021-11-19T13:02:09.453" v="1324" actId="1076"/>
      <pc:docMkLst>
        <pc:docMk/>
      </pc:docMkLst>
      <pc:sldChg chg="modSp mod modNotesTx">
        <pc:chgData name="Jani Henriksson" userId="0d0adcaf-f42c-41c8-bd4a-5655aa551459" providerId="ADAL" clId="{8A1336AF-6D87-4931-8EE0-160ED6AA488D}" dt="2021-11-18T13:48:59.147" v="63" actId="20577"/>
        <pc:sldMkLst>
          <pc:docMk/>
          <pc:sldMk cId="1525854204" sldId="323"/>
        </pc:sldMkLst>
        <pc:spChg chg="mod">
          <ac:chgData name="Jani Henriksson" userId="0d0adcaf-f42c-41c8-bd4a-5655aa551459" providerId="ADAL" clId="{8A1336AF-6D87-4931-8EE0-160ED6AA488D}" dt="2021-11-18T13:43:05.489" v="10" actId="20577"/>
          <ac:spMkLst>
            <pc:docMk/>
            <pc:sldMk cId="1525854204" sldId="323"/>
            <ac:spMk id="12" creationId="{7F3A6797-E372-40E8-92BE-F12C94FF8DEA}"/>
          </ac:spMkLst>
        </pc:spChg>
      </pc:sldChg>
      <pc:sldChg chg="modNotesTx">
        <pc:chgData name="Jani Henriksson" userId="0d0adcaf-f42c-41c8-bd4a-5655aa551459" providerId="ADAL" clId="{8A1336AF-6D87-4931-8EE0-160ED6AA488D}" dt="2021-11-19T05:03:46.080" v="1239" actId="20577"/>
        <pc:sldMkLst>
          <pc:docMk/>
          <pc:sldMk cId="2647178569" sldId="545"/>
        </pc:sldMkLst>
      </pc:sldChg>
      <pc:sldChg chg="del">
        <pc:chgData name="Jani Henriksson" userId="0d0adcaf-f42c-41c8-bd4a-5655aa551459" providerId="ADAL" clId="{8A1336AF-6D87-4931-8EE0-160ED6AA488D}" dt="2021-11-18T14:02:20.173" v="87" actId="47"/>
        <pc:sldMkLst>
          <pc:docMk/>
          <pc:sldMk cId="893463230" sldId="547"/>
        </pc:sldMkLst>
      </pc:sldChg>
      <pc:sldChg chg="del">
        <pc:chgData name="Jani Henriksson" userId="0d0adcaf-f42c-41c8-bd4a-5655aa551459" providerId="ADAL" clId="{8A1336AF-6D87-4931-8EE0-160ED6AA488D}" dt="2021-11-18T13:42:33.783" v="0" actId="47"/>
        <pc:sldMkLst>
          <pc:docMk/>
          <pc:sldMk cId="2904042113" sldId="548"/>
        </pc:sldMkLst>
      </pc:sldChg>
      <pc:sldChg chg="modSp mod modNotesTx">
        <pc:chgData name="Jani Henriksson" userId="0d0adcaf-f42c-41c8-bd4a-5655aa551459" providerId="ADAL" clId="{8A1336AF-6D87-4931-8EE0-160ED6AA488D}" dt="2021-11-18T14:01:20.919" v="82" actId="20577"/>
        <pc:sldMkLst>
          <pc:docMk/>
          <pc:sldMk cId="2805089287" sldId="3033"/>
        </pc:sldMkLst>
        <pc:spChg chg="mod">
          <ac:chgData name="Jani Henriksson" userId="0d0adcaf-f42c-41c8-bd4a-5655aa551459" providerId="ADAL" clId="{8A1336AF-6D87-4931-8EE0-160ED6AA488D}" dt="2021-11-18T13:55:18.285" v="65" actId="20577"/>
          <ac:spMkLst>
            <pc:docMk/>
            <pc:sldMk cId="2805089287" sldId="3033"/>
            <ac:spMk id="21" creationId="{5F75EC4E-4057-4BDB-B7AB-0A33BB516C8F}"/>
          </ac:spMkLst>
        </pc:spChg>
      </pc:sldChg>
      <pc:sldChg chg="modSp mod">
        <pc:chgData name="Jani Henriksson" userId="0d0adcaf-f42c-41c8-bd4a-5655aa551459" providerId="ADAL" clId="{8A1336AF-6D87-4931-8EE0-160ED6AA488D}" dt="2021-11-19T05:52:48.394" v="1257" actId="20577"/>
        <pc:sldMkLst>
          <pc:docMk/>
          <pc:sldMk cId="1513461576" sldId="3039"/>
        </pc:sldMkLst>
        <pc:graphicFrameChg chg="modGraphic">
          <ac:chgData name="Jani Henriksson" userId="0d0adcaf-f42c-41c8-bd4a-5655aa551459" providerId="ADAL" clId="{8A1336AF-6D87-4931-8EE0-160ED6AA488D}" dt="2021-11-19T05:52:48.394" v="1257" actId="20577"/>
          <ac:graphicFrameMkLst>
            <pc:docMk/>
            <pc:sldMk cId="1513461576" sldId="3039"/>
            <ac:graphicFrameMk id="2" creationId="{5F597CB2-46CF-4AB5-BC27-0C1873B1CFC6}"/>
          </ac:graphicFrameMkLst>
        </pc:graphicFrameChg>
      </pc:sldChg>
      <pc:sldChg chg="modNotesTx">
        <pc:chgData name="Jani Henriksson" userId="0d0adcaf-f42c-41c8-bd4a-5655aa551459" providerId="ADAL" clId="{8A1336AF-6D87-4931-8EE0-160ED6AA488D}" dt="2021-11-18T14:01:15.176" v="75" actId="20577"/>
        <pc:sldMkLst>
          <pc:docMk/>
          <pc:sldMk cId="572490695" sldId="3040"/>
        </pc:sldMkLst>
      </pc:sldChg>
      <pc:sldChg chg="del">
        <pc:chgData name="Jani Henriksson" userId="0d0adcaf-f42c-41c8-bd4a-5655aa551459" providerId="ADAL" clId="{8A1336AF-6D87-4931-8EE0-160ED6AA488D}" dt="2021-11-18T14:02:24.392" v="88" actId="47"/>
        <pc:sldMkLst>
          <pc:docMk/>
          <pc:sldMk cId="2185718643" sldId="3043"/>
        </pc:sldMkLst>
      </pc:sldChg>
      <pc:sldChg chg="modNotesTx">
        <pc:chgData name="Jani Henriksson" userId="0d0adcaf-f42c-41c8-bd4a-5655aa551459" providerId="ADAL" clId="{8A1336AF-6D87-4931-8EE0-160ED6AA488D}" dt="2021-11-19T04:58:03.054" v="275" actId="20577"/>
        <pc:sldMkLst>
          <pc:docMk/>
          <pc:sldMk cId="527253920" sldId="3044"/>
        </pc:sldMkLst>
      </pc:sldChg>
      <pc:sldChg chg="modNotesTx">
        <pc:chgData name="Jani Henriksson" userId="0d0adcaf-f42c-41c8-bd4a-5655aa551459" providerId="ADAL" clId="{8A1336AF-6D87-4931-8EE0-160ED6AA488D}" dt="2021-11-18T14:01:18.137" v="78" actId="20577"/>
        <pc:sldMkLst>
          <pc:docMk/>
          <pc:sldMk cId="341245289" sldId="4018"/>
        </pc:sldMkLst>
      </pc:sldChg>
      <pc:sldChg chg="modSp mod">
        <pc:chgData name="Jani Henriksson" userId="0d0adcaf-f42c-41c8-bd4a-5655aa551459" providerId="ADAL" clId="{8A1336AF-6D87-4931-8EE0-160ED6AA488D}" dt="2021-11-19T13:01:40.499" v="1319" actId="20577"/>
        <pc:sldMkLst>
          <pc:docMk/>
          <pc:sldMk cId="3443072615" sldId="4019"/>
        </pc:sldMkLst>
        <pc:graphicFrameChg chg="modGraphic">
          <ac:chgData name="Jani Henriksson" userId="0d0adcaf-f42c-41c8-bd4a-5655aa551459" providerId="ADAL" clId="{8A1336AF-6D87-4931-8EE0-160ED6AA488D}" dt="2021-11-19T13:01:40.499" v="1319" actId="20577"/>
          <ac:graphicFrameMkLst>
            <pc:docMk/>
            <pc:sldMk cId="3443072615" sldId="4019"/>
            <ac:graphicFrameMk id="2" creationId="{5F597CB2-46CF-4AB5-BC27-0C1873B1CFC6}"/>
          </ac:graphicFrameMkLst>
        </pc:graphicFrameChg>
      </pc:sldChg>
      <pc:sldChg chg="modSp mod">
        <pc:chgData name="Jani Henriksson" userId="0d0adcaf-f42c-41c8-bd4a-5655aa551459" providerId="ADAL" clId="{8A1336AF-6D87-4931-8EE0-160ED6AA488D}" dt="2021-11-19T13:02:09.453" v="1324" actId="1076"/>
        <pc:sldMkLst>
          <pc:docMk/>
          <pc:sldMk cId="2663726321" sldId="4021"/>
        </pc:sldMkLst>
        <pc:spChg chg="mod">
          <ac:chgData name="Jani Henriksson" userId="0d0adcaf-f42c-41c8-bd4a-5655aa551459" providerId="ADAL" clId="{8A1336AF-6D87-4931-8EE0-160ED6AA488D}" dt="2021-11-19T13:02:09.453" v="1324" actId="1076"/>
          <ac:spMkLst>
            <pc:docMk/>
            <pc:sldMk cId="2663726321" sldId="4021"/>
            <ac:spMk id="14" creationId="{29C7D512-DF25-43BF-A7E5-4ACD3A49D1F2}"/>
          </ac:spMkLst>
        </pc:spChg>
        <pc:picChg chg="mod">
          <ac:chgData name="Jani Henriksson" userId="0d0adcaf-f42c-41c8-bd4a-5655aa551459" providerId="ADAL" clId="{8A1336AF-6D87-4931-8EE0-160ED6AA488D}" dt="2021-11-19T13:01:56.636" v="1320" actId="14100"/>
          <ac:picMkLst>
            <pc:docMk/>
            <pc:sldMk cId="2663726321" sldId="4021"/>
            <ac:picMk id="8" creationId="{59332FFA-1556-4A73-A748-996107A01CA3}"/>
          </ac:picMkLst>
        </pc:picChg>
        <pc:picChg chg="mod">
          <ac:chgData name="Jani Henriksson" userId="0d0adcaf-f42c-41c8-bd4a-5655aa551459" providerId="ADAL" clId="{8A1336AF-6D87-4931-8EE0-160ED6AA488D}" dt="2021-11-19T13:02:05.046" v="1323" actId="14100"/>
          <ac:picMkLst>
            <pc:docMk/>
            <pc:sldMk cId="2663726321" sldId="4021"/>
            <ac:picMk id="11" creationId="{6D203097-5451-4531-81B2-8416F146851A}"/>
          </ac:picMkLst>
        </pc:picChg>
      </pc:sldChg>
      <pc:sldChg chg="addSp delSp modSp mod">
        <pc:chgData name="Jani Henriksson" userId="0d0adcaf-f42c-41c8-bd4a-5655aa551459" providerId="ADAL" clId="{8A1336AF-6D87-4931-8EE0-160ED6AA488D}" dt="2021-11-19T12:39:03.412" v="1318" actId="1076"/>
        <pc:sldMkLst>
          <pc:docMk/>
          <pc:sldMk cId="1207542720" sldId="4022"/>
        </pc:sldMkLst>
        <pc:spChg chg="add del">
          <ac:chgData name="Jani Henriksson" userId="0d0adcaf-f42c-41c8-bd4a-5655aa551459" providerId="ADAL" clId="{8A1336AF-6D87-4931-8EE0-160ED6AA488D}" dt="2021-11-19T12:38:11.216" v="1296" actId="478"/>
          <ac:spMkLst>
            <pc:docMk/>
            <pc:sldMk cId="1207542720" sldId="4022"/>
            <ac:spMk id="13" creationId="{9BFDE95A-13CA-42EB-B26F-65BB894B22C2}"/>
          </ac:spMkLst>
        </pc:spChg>
        <pc:spChg chg="add del mod">
          <ac:chgData name="Jani Henriksson" userId="0d0adcaf-f42c-41c8-bd4a-5655aa551459" providerId="ADAL" clId="{8A1336AF-6D87-4931-8EE0-160ED6AA488D}" dt="2021-11-19T12:36:42.242" v="1282"/>
          <ac:spMkLst>
            <pc:docMk/>
            <pc:sldMk cId="1207542720" sldId="4022"/>
            <ac:spMk id="15" creationId="{327F5AA1-6D5B-43BA-B114-CD916EC0136E}"/>
          </ac:spMkLst>
        </pc:spChg>
        <pc:spChg chg="mod">
          <ac:chgData name="Jani Henriksson" userId="0d0adcaf-f42c-41c8-bd4a-5655aa551459" providerId="ADAL" clId="{8A1336AF-6D87-4931-8EE0-160ED6AA488D}" dt="2021-11-19T12:38:43.201" v="1310" actId="692"/>
          <ac:spMkLst>
            <pc:docMk/>
            <pc:sldMk cId="1207542720" sldId="4022"/>
            <ac:spMk id="24" creationId="{305E71AF-C418-4C2C-AC94-CF0FEBCE2FEC}"/>
          </ac:spMkLst>
        </pc:spChg>
        <pc:spChg chg="add mod">
          <ac:chgData name="Jani Henriksson" userId="0d0adcaf-f42c-41c8-bd4a-5655aa551459" providerId="ADAL" clId="{8A1336AF-6D87-4931-8EE0-160ED6AA488D}" dt="2021-11-19T12:38:54.045" v="1314" actId="1076"/>
          <ac:spMkLst>
            <pc:docMk/>
            <pc:sldMk cId="1207542720" sldId="4022"/>
            <ac:spMk id="26" creationId="{A30029A5-9D0B-43BC-A29B-67EE62FAD4CB}"/>
          </ac:spMkLst>
        </pc:spChg>
        <pc:spChg chg="add mod">
          <ac:chgData name="Jani Henriksson" userId="0d0adcaf-f42c-41c8-bd4a-5655aa551459" providerId="ADAL" clId="{8A1336AF-6D87-4931-8EE0-160ED6AA488D}" dt="2021-11-19T12:39:03.412" v="1318" actId="1076"/>
          <ac:spMkLst>
            <pc:docMk/>
            <pc:sldMk cId="1207542720" sldId="4022"/>
            <ac:spMk id="27" creationId="{5B35E2BE-9971-403E-959A-020A3E0CFD2A}"/>
          </ac:spMkLst>
        </pc:spChg>
        <pc:grpChg chg="add mod">
          <ac:chgData name="Jani Henriksson" userId="0d0adcaf-f42c-41c8-bd4a-5655aa551459" providerId="ADAL" clId="{8A1336AF-6D87-4931-8EE0-160ED6AA488D}" dt="2021-11-19T12:37:22.431" v="1288" actId="164"/>
          <ac:grpSpMkLst>
            <pc:docMk/>
            <pc:sldMk cId="1207542720" sldId="4022"/>
            <ac:grpSpMk id="17" creationId="{BCAD9246-17B6-4AB4-8A28-9FCCD368B20D}"/>
          </ac:grpSpMkLst>
        </pc:grpChg>
        <pc:picChg chg="add del mod">
          <ac:chgData name="Jani Henriksson" userId="0d0adcaf-f42c-41c8-bd4a-5655aa551459" providerId="ADAL" clId="{8A1336AF-6D87-4931-8EE0-160ED6AA488D}" dt="2021-11-19T11:27:19.854" v="1264" actId="478"/>
          <ac:picMkLst>
            <pc:docMk/>
            <pc:sldMk cId="1207542720" sldId="4022"/>
            <ac:picMk id="7" creationId="{219C1931-8220-4E4D-8979-44491BE842E4}"/>
          </ac:picMkLst>
        </pc:picChg>
        <pc:picChg chg="del">
          <ac:chgData name="Jani Henriksson" userId="0d0adcaf-f42c-41c8-bd4a-5655aa551459" providerId="ADAL" clId="{8A1336AF-6D87-4931-8EE0-160ED6AA488D}" dt="2021-11-19T12:38:11.216" v="1296" actId="478"/>
          <ac:picMkLst>
            <pc:docMk/>
            <pc:sldMk cId="1207542720" sldId="4022"/>
            <ac:picMk id="8" creationId="{25EB1989-DE63-4950-9F1B-E7677A681D1E}"/>
          </ac:picMkLst>
        </pc:picChg>
        <pc:picChg chg="add del mod modCrop">
          <ac:chgData name="Jani Henriksson" userId="0d0adcaf-f42c-41c8-bd4a-5655aa551459" providerId="ADAL" clId="{8A1336AF-6D87-4931-8EE0-160ED6AA488D}" dt="2021-11-19T12:38:11.216" v="1296" actId="478"/>
          <ac:picMkLst>
            <pc:docMk/>
            <pc:sldMk cId="1207542720" sldId="4022"/>
            <ac:picMk id="11" creationId="{BD5412A6-4E3E-4089-B922-972813DA8660}"/>
          </ac:picMkLst>
        </pc:picChg>
        <pc:picChg chg="del">
          <ac:chgData name="Jani Henriksson" userId="0d0adcaf-f42c-41c8-bd4a-5655aa551459" providerId="ADAL" clId="{8A1336AF-6D87-4931-8EE0-160ED6AA488D}" dt="2021-11-19T12:38:11.216" v="1296" actId="478"/>
          <ac:picMkLst>
            <pc:docMk/>
            <pc:sldMk cId="1207542720" sldId="4022"/>
            <ac:picMk id="12" creationId="{A9E8CCA1-7129-4814-B9D9-BA95C8E78446}"/>
          </ac:picMkLst>
        </pc:picChg>
        <pc:picChg chg="del">
          <ac:chgData name="Jani Henriksson" userId="0d0adcaf-f42c-41c8-bd4a-5655aa551459" providerId="ADAL" clId="{8A1336AF-6D87-4931-8EE0-160ED6AA488D}" dt="2021-11-19T12:38:11.216" v="1296" actId="478"/>
          <ac:picMkLst>
            <pc:docMk/>
            <pc:sldMk cId="1207542720" sldId="4022"/>
            <ac:picMk id="16" creationId="{46748581-C3BF-4D4C-9812-A0275E7D737E}"/>
          </ac:picMkLst>
        </pc:picChg>
        <pc:picChg chg="del">
          <ac:chgData name="Jani Henriksson" userId="0d0adcaf-f42c-41c8-bd4a-5655aa551459" providerId="ADAL" clId="{8A1336AF-6D87-4931-8EE0-160ED6AA488D}" dt="2021-11-19T12:38:11.216" v="1296" actId="478"/>
          <ac:picMkLst>
            <pc:docMk/>
            <pc:sldMk cId="1207542720" sldId="4022"/>
            <ac:picMk id="18" creationId="{3380C602-6F4D-4BA0-A945-81750026FBAC}"/>
          </ac:picMkLst>
        </pc:picChg>
        <pc:picChg chg="del">
          <ac:chgData name="Jani Henriksson" userId="0d0adcaf-f42c-41c8-bd4a-5655aa551459" providerId="ADAL" clId="{8A1336AF-6D87-4931-8EE0-160ED6AA488D}" dt="2021-11-19T12:38:11.216" v="1296" actId="478"/>
          <ac:picMkLst>
            <pc:docMk/>
            <pc:sldMk cId="1207542720" sldId="4022"/>
            <ac:picMk id="20" creationId="{049BF32B-E553-42BD-A47E-32D931C43D8A}"/>
          </ac:picMkLst>
        </pc:picChg>
        <pc:picChg chg="add mod">
          <ac:chgData name="Jani Henriksson" userId="0d0adcaf-f42c-41c8-bd4a-5655aa551459" providerId="ADAL" clId="{8A1336AF-6D87-4931-8EE0-160ED6AA488D}" dt="2021-11-19T12:38:20.229" v="1302" actId="1076"/>
          <ac:picMkLst>
            <pc:docMk/>
            <pc:sldMk cId="1207542720" sldId="4022"/>
            <ac:picMk id="21" creationId="{4E1CE6AE-4D82-4344-9441-14A9C8CB7469}"/>
          </ac:picMkLst>
        </pc:picChg>
        <pc:picChg chg="del mod">
          <ac:chgData name="Jani Henriksson" userId="0d0adcaf-f42c-41c8-bd4a-5655aa551459" providerId="ADAL" clId="{8A1336AF-6D87-4931-8EE0-160ED6AA488D}" dt="2021-11-19T12:38:11.216" v="1296" actId="478"/>
          <ac:picMkLst>
            <pc:docMk/>
            <pc:sldMk cId="1207542720" sldId="4022"/>
            <ac:picMk id="23" creationId="{5F4383DD-2074-48BA-B619-F523EF1A4411}"/>
          </ac:picMkLst>
        </pc:picChg>
        <pc:picChg chg="add mod">
          <ac:chgData name="Jani Henriksson" userId="0d0adcaf-f42c-41c8-bd4a-5655aa551459" providerId="ADAL" clId="{8A1336AF-6D87-4931-8EE0-160ED6AA488D}" dt="2021-11-19T12:38:15.144" v="1299" actId="1076"/>
          <ac:picMkLst>
            <pc:docMk/>
            <pc:sldMk cId="1207542720" sldId="4022"/>
            <ac:picMk id="25" creationId="{6F8FD43B-15E8-47C9-B18E-CA728A45D50A}"/>
          </ac:picMkLst>
        </pc:picChg>
      </pc:sldChg>
      <pc:sldChg chg="del">
        <pc:chgData name="Jani Henriksson" userId="0d0adcaf-f42c-41c8-bd4a-5655aa551459" providerId="ADAL" clId="{8A1336AF-6D87-4931-8EE0-160ED6AA488D}" dt="2021-11-18T14:02:20.173" v="87" actId="47"/>
        <pc:sldMkLst>
          <pc:docMk/>
          <pc:sldMk cId="2264730368" sldId="4023"/>
        </pc:sldMkLst>
      </pc:sldChg>
      <pc:sldChg chg="del">
        <pc:chgData name="Jani Henriksson" userId="0d0adcaf-f42c-41c8-bd4a-5655aa551459" providerId="ADAL" clId="{8A1336AF-6D87-4931-8EE0-160ED6AA488D}" dt="2021-11-18T14:02:20.173" v="87" actId="47"/>
        <pc:sldMkLst>
          <pc:docMk/>
          <pc:sldMk cId="4246819422" sldId="4028"/>
        </pc:sldMkLst>
      </pc:sldChg>
      <pc:sldChg chg="modNotesTx">
        <pc:chgData name="Jani Henriksson" userId="0d0adcaf-f42c-41c8-bd4a-5655aa551459" providerId="ADAL" clId="{8A1336AF-6D87-4931-8EE0-160ED6AA488D}" dt="2021-11-18T14:01:23.464" v="86" actId="20577"/>
        <pc:sldMkLst>
          <pc:docMk/>
          <pc:sldMk cId="1406402529" sldId="4029"/>
        </pc:sldMkLst>
      </pc:sldChg>
      <pc:sldChg chg="del">
        <pc:chgData name="Jani Henriksson" userId="0d0adcaf-f42c-41c8-bd4a-5655aa551459" providerId="ADAL" clId="{8A1336AF-6D87-4931-8EE0-160ED6AA488D}" dt="2021-11-18T14:02:20.173" v="87" actId="47"/>
        <pc:sldMkLst>
          <pc:docMk/>
          <pc:sldMk cId="2427639390" sldId="4030"/>
        </pc:sldMkLst>
      </pc:sldChg>
      <pc:sldChg chg="modNotesTx">
        <pc:chgData name="Jani Henriksson" userId="0d0adcaf-f42c-41c8-bd4a-5655aa551459" providerId="ADAL" clId="{8A1336AF-6D87-4931-8EE0-160ED6AA488D}" dt="2021-11-18T14:01:09.371" v="68" actId="20577"/>
        <pc:sldMkLst>
          <pc:docMk/>
          <pc:sldMk cId="2075215995" sldId="4032"/>
        </pc:sldMkLst>
      </pc:sldChg>
      <pc:sldChg chg="del">
        <pc:chgData name="Jani Henriksson" userId="0d0adcaf-f42c-41c8-bd4a-5655aa551459" providerId="ADAL" clId="{8A1336AF-6D87-4931-8EE0-160ED6AA488D}" dt="2021-11-18T14:02:20.173" v="87" actId="47"/>
        <pc:sldMkLst>
          <pc:docMk/>
          <pc:sldMk cId="1593471457" sldId="4033"/>
        </pc:sldMkLst>
      </pc:sldChg>
    </pc:docChg>
  </pc:docChgLst>
  <pc:docChgLst>
    <pc:chgData name="Jari Jokinen" userId="S::jari.jokinen_netum.fi#ext#@tampereenseutu.onmicrosoft.com::d1b89fed-8408-4c45-b511-018b4001cf51" providerId="AD" clId="Web-{5177786D-E890-4AE4-87A2-2F4CC042E2FD}"/>
    <pc:docChg chg="addSld modSld">
      <pc:chgData name="Jari Jokinen" userId="S::jari.jokinen_netum.fi#ext#@tampereenseutu.onmicrosoft.com::d1b89fed-8408-4c45-b511-018b4001cf51" providerId="AD" clId="Web-{5177786D-E890-4AE4-87A2-2F4CC042E2FD}" dt="2021-11-19T07:00:17.785" v="86" actId="20577"/>
      <pc:docMkLst>
        <pc:docMk/>
      </pc:docMkLst>
      <pc:sldChg chg="modSp">
        <pc:chgData name="Jari Jokinen" userId="S::jari.jokinen_netum.fi#ext#@tampereenseutu.onmicrosoft.com::d1b89fed-8408-4c45-b511-018b4001cf51" providerId="AD" clId="Web-{5177786D-E890-4AE4-87A2-2F4CC042E2FD}" dt="2021-11-19T06:58:14.716" v="35" actId="20577"/>
        <pc:sldMkLst>
          <pc:docMk/>
          <pc:sldMk cId="1525854204" sldId="323"/>
        </pc:sldMkLst>
        <pc:spChg chg="mod">
          <ac:chgData name="Jari Jokinen" userId="S::jari.jokinen_netum.fi#ext#@tampereenseutu.onmicrosoft.com::d1b89fed-8408-4c45-b511-018b4001cf51" providerId="AD" clId="Web-{5177786D-E890-4AE4-87A2-2F4CC042E2FD}" dt="2021-11-19T06:58:14.716" v="35" actId="20577"/>
          <ac:spMkLst>
            <pc:docMk/>
            <pc:sldMk cId="1525854204" sldId="323"/>
            <ac:spMk id="12" creationId="{7F3A6797-E372-40E8-92BE-F12C94FF8DEA}"/>
          </ac:spMkLst>
        </pc:spChg>
      </pc:sldChg>
      <pc:sldChg chg="modSp">
        <pc:chgData name="Jari Jokinen" userId="S::jari.jokinen_netum.fi#ext#@tampereenseutu.onmicrosoft.com::d1b89fed-8408-4c45-b511-018b4001cf51" providerId="AD" clId="Web-{5177786D-E890-4AE4-87A2-2F4CC042E2FD}" dt="2021-11-19T06:41:35.206" v="14" actId="20577"/>
        <pc:sldMkLst>
          <pc:docMk/>
          <pc:sldMk cId="2506970936" sldId="3036"/>
        </pc:sldMkLst>
        <pc:spChg chg="mod">
          <ac:chgData name="Jari Jokinen" userId="S::jari.jokinen_netum.fi#ext#@tampereenseutu.onmicrosoft.com::d1b89fed-8408-4c45-b511-018b4001cf51" providerId="AD" clId="Web-{5177786D-E890-4AE4-87A2-2F4CC042E2FD}" dt="2021-11-19T06:41:35.206" v="14" actId="20577"/>
          <ac:spMkLst>
            <pc:docMk/>
            <pc:sldMk cId="2506970936" sldId="3036"/>
            <ac:spMk id="11" creationId="{A61FE93C-7FD3-4716-A6BC-FD5BE615CA31}"/>
          </ac:spMkLst>
        </pc:spChg>
      </pc:sldChg>
      <pc:sldChg chg="modSp">
        <pc:chgData name="Jari Jokinen" userId="S::jari.jokinen_netum.fi#ext#@tampereenseutu.onmicrosoft.com::d1b89fed-8408-4c45-b511-018b4001cf51" providerId="AD" clId="Web-{5177786D-E890-4AE4-87A2-2F4CC042E2FD}" dt="2021-11-19T06:58:29.764" v="53" actId="20577"/>
        <pc:sldMkLst>
          <pc:docMk/>
          <pc:sldMk cId="2217555584" sldId="4026"/>
        </pc:sldMkLst>
        <pc:spChg chg="mod">
          <ac:chgData name="Jari Jokinen" userId="S::jari.jokinen_netum.fi#ext#@tampereenseutu.onmicrosoft.com::d1b89fed-8408-4c45-b511-018b4001cf51" providerId="AD" clId="Web-{5177786D-E890-4AE4-87A2-2F4CC042E2FD}" dt="2021-11-19T06:58:29.764" v="53" actId="20577"/>
          <ac:spMkLst>
            <pc:docMk/>
            <pc:sldMk cId="2217555584" sldId="4026"/>
            <ac:spMk id="7" creationId="{328C5576-EFEA-49FB-A8EC-FC02AE893CC1}"/>
          </ac:spMkLst>
        </pc:spChg>
      </pc:sldChg>
      <pc:sldChg chg="modSp add replId">
        <pc:chgData name="Jari Jokinen" userId="S::jari.jokinen_netum.fi#ext#@tampereenseutu.onmicrosoft.com::d1b89fed-8408-4c45-b511-018b4001cf51" providerId="AD" clId="Web-{5177786D-E890-4AE4-87A2-2F4CC042E2FD}" dt="2021-11-19T07:00:17.785" v="86" actId="20577"/>
        <pc:sldMkLst>
          <pc:docMk/>
          <pc:sldMk cId="1152828831" sldId="4034"/>
        </pc:sldMkLst>
        <pc:spChg chg="mod">
          <ac:chgData name="Jari Jokinen" userId="S::jari.jokinen_netum.fi#ext#@tampereenseutu.onmicrosoft.com::d1b89fed-8408-4c45-b511-018b4001cf51" providerId="AD" clId="Web-{5177786D-E890-4AE4-87A2-2F4CC042E2FD}" dt="2021-11-19T07:00:17.785" v="86" actId="20577"/>
          <ac:spMkLst>
            <pc:docMk/>
            <pc:sldMk cId="1152828831" sldId="4034"/>
            <ac:spMk id="3" creationId="{8D79FC67-FCCB-48B2-90C3-F37738F97A40}"/>
          </ac:spMkLst>
        </pc:spChg>
      </pc:sldChg>
    </pc:docChg>
  </pc:docChgLst>
  <pc:docChgLst>
    <pc:chgData name="Jari Jokinen" userId="S::jari.jokinen_netum.fi#ext#@tampereenseutu.onmicrosoft.com::d1b89fed-8408-4c45-b511-018b4001cf51" providerId="AD" clId="Web-{9D60E9C5-11EC-4E4E-B5BB-025CDE0ADD55}"/>
    <pc:docChg chg="addSld modSld sldOrd">
      <pc:chgData name="Jari Jokinen" userId="S::jari.jokinen_netum.fi#ext#@tampereenseutu.onmicrosoft.com::d1b89fed-8408-4c45-b511-018b4001cf51" providerId="AD" clId="Web-{9D60E9C5-11EC-4E4E-B5BB-025CDE0ADD55}" dt="2021-11-19T08:07:50.710" v="62" actId="20577"/>
      <pc:docMkLst>
        <pc:docMk/>
      </pc:docMkLst>
      <pc:sldChg chg="modSp add ord replId">
        <pc:chgData name="Jari Jokinen" userId="S::jari.jokinen_netum.fi#ext#@tampereenseutu.onmicrosoft.com::d1b89fed-8408-4c45-b511-018b4001cf51" providerId="AD" clId="Web-{9D60E9C5-11EC-4E4E-B5BB-025CDE0ADD55}" dt="2021-11-19T08:07:50.710" v="62" actId="20577"/>
        <pc:sldMkLst>
          <pc:docMk/>
          <pc:sldMk cId="2911845358" sldId="4035"/>
        </pc:sldMkLst>
        <pc:spChg chg="mod">
          <ac:chgData name="Jari Jokinen" userId="S::jari.jokinen_netum.fi#ext#@tampereenseutu.onmicrosoft.com::d1b89fed-8408-4c45-b511-018b4001cf51" providerId="AD" clId="Web-{9D60E9C5-11EC-4E4E-B5BB-025CDE0ADD55}" dt="2021-11-19T08:06:37.642" v="37" actId="20577"/>
          <ac:spMkLst>
            <pc:docMk/>
            <pc:sldMk cId="2911845358" sldId="4035"/>
            <ac:spMk id="11" creationId="{A61FE93C-7FD3-4716-A6BC-FD5BE615CA31}"/>
          </ac:spMkLst>
        </pc:spChg>
        <pc:spChg chg="mod">
          <ac:chgData name="Jari Jokinen" userId="S::jari.jokinen_netum.fi#ext#@tampereenseutu.onmicrosoft.com::d1b89fed-8408-4c45-b511-018b4001cf51" providerId="AD" clId="Web-{9D60E9C5-11EC-4E4E-B5BB-025CDE0ADD55}" dt="2021-11-19T08:07:50.710" v="62" actId="20577"/>
          <ac:spMkLst>
            <pc:docMk/>
            <pc:sldMk cId="2911845358" sldId="4035"/>
            <ac:spMk id="12" creationId="{7F3A6797-E372-40E8-92BE-F12C94FF8DEA}"/>
          </ac:spMkLst>
        </pc:spChg>
      </pc:sldChg>
    </pc:docChg>
  </pc:docChgLst>
  <pc:docChgLst>
    <pc:chgData name="Jari Jokinen" userId="S::jari.jokinen_netum.fi#ext#@tampereenseutu.onmicrosoft.com::d1b89fed-8408-4c45-b511-018b4001cf51" providerId="AD" clId="Web-{5AC2EC99-979D-4C60-9A9C-503D84EA9938}"/>
    <pc:docChg chg="addSld modSld sldOrd">
      <pc:chgData name="Jari Jokinen" userId="S::jari.jokinen_netum.fi#ext#@tampereenseutu.onmicrosoft.com::d1b89fed-8408-4c45-b511-018b4001cf51" providerId="AD" clId="Web-{5AC2EC99-979D-4C60-9A9C-503D84EA9938}" dt="2021-11-18T14:51:39.397" v="41"/>
      <pc:docMkLst>
        <pc:docMk/>
      </pc:docMkLst>
      <pc:sldChg chg="modSp">
        <pc:chgData name="Jari Jokinen" userId="S::jari.jokinen_netum.fi#ext#@tampereenseutu.onmicrosoft.com::d1b89fed-8408-4c45-b511-018b4001cf51" providerId="AD" clId="Web-{5AC2EC99-979D-4C60-9A9C-503D84EA9938}" dt="2021-11-18T14:51:15.741" v="38" actId="20577"/>
        <pc:sldMkLst>
          <pc:docMk/>
          <pc:sldMk cId="3768809381" sldId="542"/>
        </pc:sldMkLst>
        <pc:spChg chg="mod">
          <ac:chgData name="Jari Jokinen" userId="S::jari.jokinen_netum.fi#ext#@tampereenseutu.onmicrosoft.com::d1b89fed-8408-4c45-b511-018b4001cf51" providerId="AD" clId="Web-{5AC2EC99-979D-4C60-9A9C-503D84EA9938}" dt="2021-11-18T14:51:15.741" v="38" actId="20577"/>
          <ac:spMkLst>
            <pc:docMk/>
            <pc:sldMk cId="3768809381" sldId="542"/>
            <ac:spMk id="5" creationId="{DC38FFA2-E949-4C91-BD40-C88E40E8E1D6}"/>
          </ac:spMkLst>
        </pc:spChg>
      </pc:sldChg>
      <pc:sldChg chg="delSp">
        <pc:chgData name="Jari Jokinen" userId="S::jari.jokinen_netum.fi#ext#@tampereenseutu.onmicrosoft.com::d1b89fed-8408-4c45-b511-018b4001cf51" providerId="AD" clId="Web-{5AC2EC99-979D-4C60-9A9C-503D84EA9938}" dt="2021-11-18T14:50:32.146" v="32"/>
        <pc:sldMkLst>
          <pc:docMk/>
          <pc:sldMk cId="572490695" sldId="3040"/>
        </pc:sldMkLst>
        <pc:spChg chg="del">
          <ac:chgData name="Jari Jokinen" userId="S::jari.jokinen_netum.fi#ext#@tampereenseutu.onmicrosoft.com::d1b89fed-8408-4c45-b511-018b4001cf51" providerId="AD" clId="Web-{5AC2EC99-979D-4C60-9A9C-503D84EA9938}" dt="2021-11-18T14:50:32.146" v="32"/>
          <ac:spMkLst>
            <pc:docMk/>
            <pc:sldMk cId="572490695" sldId="3040"/>
            <ac:spMk id="6" creationId="{6F67B34D-2C5B-4104-8441-2C6FC602DFFD}"/>
          </ac:spMkLst>
        </pc:spChg>
      </pc:sldChg>
      <pc:sldChg chg="delSp">
        <pc:chgData name="Jari Jokinen" userId="S::jari.jokinen_netum.fi#ext#@tampereenseutu.onmicrosoft.com::d1b89fed-8408-4c45-b511-018b4001cf51" providerId="AD" clId="Web-{5AC2EC99-979D-4C60-9A9C-503D84EA9938}" dt="2021-11-18T14:51:34.694" v="40"/>
        <pc:sldMkLst>
          <pc:docMk/>
          <pc:sldMk cId="527253920" sldId="3044"/>
        </pc:sldMkLst>
        <pc:spChg chg="del">
          <ac:chgData name="Jari Jokinen" userId="S::jari.jokinen_netum.fi#ext#@tampereenseutu.onmicrosoft.com::d1b89fed-8408-4c45-b511-018b4001cf51" providerId="AD" clId="Web-{5AC2EC99-979D-4C60-9A9C-503D84EA9938}" dt="2021-11-18T14:51:34.694" v="40"/>
          <ac:spMkLst>
            <pc:docMk/>
            <pc:sldMk cId="527253920" sldId="3044"/>
            <ac:spMk id="6" creationId="{F86E0B9A-599F-4AE8-83EB-EC18FB2F1007}"/>
          </ac:spMkLst>
        </pc:spChg>
      </pc:sldChg>
      <pc:sldChg chg="delSp">
        <pc:chgData name="Jari Jokinen" userId="S::jari.jokinen_netum.fi#ext#@tampereenseutu.onmicrosoft.com::d1b89fed-8408-4c45-b511-018b4001cf51" providerId="AD" clId="Web-{5AC2EC99-979D-4C60-9A9C-503D84EA9938}" dt="2021-11-18T14:51:23.381" v="39"/>
        <pc:sldMkLst>
          <pc:docMk/>
          <pc:sldMk cId="2020770946" sldId="3045"/>
        </pc:sldMkLst>
        <pc:spChg chg="del">
          <ac:chgData name="Jari Jokinen" userId="S::jari.jokinen_netum.fi#ext#@tampereenseutu.onmicrosoft.com::d1b89fed-8408-4c45-b511-018b4001cf51" providerId="AD" clId="Web-{5AC2EC99-979D-4C60-9A9C-503D84EA9938}" dt="2021-11-18T14:51:23.381" v="39"/>
          <ac:spMkLst>
            <pc:docMk/>
            <pc:sldMk cId="2020770946" sldId="3045"/>
            <ac:spMk id="3" creationId="{15F4BB07-C57A-4270-BC67-08205A3B4B4E}"/>
          </ac:spMkLst>
        </pc:spChg>
      </pc:sldChg>
      <pc:sldChg chg="delSp">
        <pc:chgData name="Jari Jokinen" userId="S::jari.jokinen_netum.fi#ext#@tampereenseutu.onmicrosoft.com::d1b89fed-8408-4c45-b511-018b4001cf51" providerId="AD" clId="Web-{5AC2EC99-979D-4C60-9A9C-503D84EA9938}" dt="2021-11-18T14:51:39.397" v="41"/>
        <pc:sldMkLst>
          <pc:docMk/>
          <pc:sldMk cId="1602771475" sldId="3046"/>
        </pc:sldMkLst>
        <pc:spChg chg="del">
          <ac:chgData name="Jari Jokinen" userId="S::jari.jokinen_netum.fi#ext#@tampereenseutu.onmicrosoft.com::d1b89fed-8408-4c45-b511-018b4001cf51" providerId="AD" clId="Web-{5AC2EC99-979D-4C60-9A9C-503D84EA9938}" dt="2021-11-18T14:51:39.397" v="41"/>
          <ac:spMkLst>
            <pc:docMk/>
            <pc:sldMk cId="1602771475" sldId="3046"/>
            <ac:spMk id="4" creationId="{FF217BDF-D8C5-4C90-8547-6594B9A37F75}"/>
          </ac:spMkLst>
        </pc:spChg>
      </pc:sldChg>
      <pc:sldChg chg="delSp">
        <pc:chgData name="Jari Jokinen" userId="S::jari.jokinen_netum.fi#ext#@tampereenseutu.onmicrosoft.com::d1b89fed-8408-4c45-b511-018b4001cf51" providerId="AD" clId="Web-{5AC2EC99-979D-4C60-9A9C-503D84EA9938}" dt="2021-11-18T14:50:29.427" v="31"/>
        <pc:sldMkLst>
          <pc:docMk/>
          <pc:sldMk cId="341245289" sldId="4018"/>
        </pc:sldMkLst>
        <pc:spChg chg="del">
          <ac:chgData name="Jari Jokinen" userId="S::jari.jokinen_netum.fi#ext#@tampereenseutu.onmicrosoft.com::d1b89fed-8408-4c45-b511-018b4001cf51" providerId="AD" clId="Web-{5AC2EC99-979D-4C60-9A9C-503D84EA9938}" dt="2021-11-18T14:50:29.427" v="31"/>
          <ac:spMkLst>
            <pc:docMk/>
            <pc:sldMk cId="341245289" sldId="4018"/>
            <ac:spMk id="6" creationId="{25C6861E-2B43-441D-ABA7-99A2C262F847}"/>
          </ac:spMkLst>
        </pc:spChg>
      </pc:sldChg>
      <pc:sldChg chg="delSp">
        <pc:chgData name="Jari Jokinen" userId="S::jari.jokinen_netum.fi#ext#@tampereenseutu.onmicrosoft.com::d1b89fed-8408-4c45-b511-018b4001cf51" providerId="AD" clId="Web-{5AC2EC99-979D-4C60-9A9C-503D84EA9938}" dt="2021-11-18T14:51:00.100" v="36"/>
        <pc:sldMkLst>
          <pc:docMk/>
          <pc:sldMk cId="3443072615" sldId="4019"/>
        </pc:sldMkLst>
        <pc:spChg chg="del">
          <ac:chgData name="Jari Jokinen" userId="S::jari.jokinen_netum.fi#ext#@tampereenseutu.onmicrosoft.com::d1b89fed-8408-4c45-b511-018b4001cf51" providerId="AD" clId="Web-{5AC2EC99-979D-4C60-9A9C-503D84EA9938}" dt="2021-11-18T14:51:00.100" v="36"/>
          <ac:spMkLst>
            <pc:docMk/>
            <pc:sldMk cId="3443072615" sldId="4019"/>
            <ac:spMk id="3" creationId="{9B582F65-27AD-4D1C-A7EF-0CF1A72B4D01}"/>
          </ac:spMkLst>
        </pc:spChg>
      </pc:sldChg>
      <pc:sldChg chg="addSp delSp">
        <pc:chgData name="Jari Jokinen" userId="S::jari.jokinen_netum.fi#ext#@tampereenseutu.onmicrosoft.com::d1b89fed-8408-4c45-b511-018b4001cf51" providerId="AD" clId="Web-{5AC2EC99-979D-4C60-9A9C-503D84EA9938}" dt="2021-11-18T14:50:41.865" v="35"/>
        <pc:sldMkLst>
          <pc:docMk/>
          <pc:sldMk cId="2447717874" sldId="4020"/>
        </pc:sldMkLst>
        <pc:picChg chg="add del">
          <ac:chgData name="Jari Jokinen" userId="S::jari.jokinen_netum.fi#ext#@tampereenseutu.onmicrosoft.com::d1b89fed-8408-4c45-b511-018b4001cf51" providerId="AD" clId="Web-{5AC2EC99-979D-4C60-9A9C-503D84EA9938}" dt="2021-11-18T14:50:41.865" v="35"/>
          <ac:picMkLst>
            <pc:docMk/>
            <pc:sldMk cId="2447717874" sldId="4020"/>
            <ac:picMk id="8" creationId="{FC634349-2E5F-4266-BAB5-F92AE9D7ACB0}"/>
          </ac:picMkLst>
        </pc:picChg>
      </pc:sldChg>
      <pc:sldChg chg="delSp">
        <pc:chgData name="Jari Jokinen" userId="S::jari.jokinen_netum.fi#ext#@tampereenseutu.onmicrosoft.com::d1b89fed-8408-4c45-b511-018b4001cf51" providerId="AD" clId="Web-{5AC2EC99-979D-4C60-9A9C-503D84EA9938}" dt="2021-11-18T14:50:35.677" v="33"/>
        <pc:sldMkLst>
          <pc:docMk/>
          <pc:sldMk cId="1207542720" sldId="4022"/>
        </pc:sldMkLst>
        <pc:spChg chg="del">
          <ac:chgData name="Jari Jokinen" userId="S::jari.jokinen_netum.fi#ext#@tampereenseutu.onmicrosoft.com::d1b89fed-8408-4c45-b511-018b4001cf51" providerId="AD" clId="Web-{5AC2EC99-979D-4C60-9A9C-503D84EA9938}" dt="2021-11-18T14:50:35.677" v="33"/>
          <ac:spMkLst>
            <pc:docMk/>
            <pc:sldMk cId="1207542720" sldId="4022"/>
            <ac:spMk id="6" creationId="{24DEE023-97C6-4A13-9A45-0634A44CA2E1}"/>
          </ac:spMkLst>
        </pc:spChg>
      </pc:sldChg>
      <pc:sldChg chg="ord">
        <pc:chgData name="Jari Jokinen" userId="S::jari.jokinen_netum.fi#ext#@tampereenseutu.onmicrosoft.com::d1b89fed-8408-4c45-b511-018b4001cf51" providerId="AD" clId="Web-{5AC2EC99-979D-4C60-9A9C-503D84EA9938}" dt="2021-11-18T14:48:28.612" v="1"/>
        <pc:sldMkLst>
          <pc:docMk/>
          <pc:sldMk cId="2217555584" sldId="4026"/>
        </pc:sldMkLst>
      </pc:sldChg>
      <pc:sldChg chg="delSp">
        <pc:chgData name="Jari Jokinen" userId="S::jari.jokinen_netum.fi#ext#@tampereenseutu.onmicrosoft.com::d1b89fed-8408-4c45-b511-018b4001cf51" providerId="AD" clId="Web-{5AC2EC99-979D-4C60-9A9C-503D84EA9938}" dt="2021-11-18T14:50:25.146" v="30"/>
        <pc:sldMkLst>
          <pc:docMk/>
          <pc:sldMk cId="2075215995" sldId="4032"/>
        </pc:sldMkLst>
        <pc:spChg chg="del">
          <ac:chgData name="Jari Jokinen" userId="S::jari.jokinen_netum.fi#ext#@tampereenseutu.onmicrosoft.com::d1b89fed-8408-4c45-b511-018b4001cf51" providerId="AD" clId="Web-{5AC2EC99-979D-4C60-9A9C-503D84EA9938}" dt="2021-11-18T14:50:25.146" v="30"/>
          <ac:spMkLst>
            <pc:docMk/>
            <pc:sldMk cId="2075215995" sldId="4032"/>
            <ac:spMk id="3" creationId="{15F4BB07-C57A-4270-BC67-08205A3B4B4E}"/>
          </ac:spMkLst>
        </pc:spChg>
      </pc:sldChg>
      <pc:sldChg chg="modSp add replId">
        <pc:chgData name="Jari Jokinen" userId="S::jari.jokinen_netum.fi#ext#@tampereenseutu.onmicrosoft.com::d1b89fed-8408-4c45-b511-018b4001cf51" providerId="AD" clId="Web-{5AC2EC99-979D-4C60-9A9C-503D84EA9938}" dt="2021-11-18T14:50:18.130" v="29" actId="20577"/>
        <pc:sldMkLst>
          <pc:docMk/>
          <pc:sldMk cId="2523866180" sldId="4033"/>
        </pc:sldMkLst>
        <pc:spChg chg="mod">
          <ac:chgData name="Jari Jokinen" userId="S::jari.jokinen_netum.fi#ext#@tampereenseutu.onmicrosoft.com::d1b89fed-8408-4c45-b511-018b4001cf51" providerId="AD" clId="Web-{5AC2EC99-979D-4C60-9A9C-503D84EA9938}" dt="2021-11-18T14:50:18.130" v="29" actId="20577"/>
          <ac:spMkLst>
            <pc:docMk/>
            <pc:sldMk cId="2523866180" sldId="4033"/>
            <ac:spMk id="3" creationId="{15F4BB07-C57A-4270-BC67-08205A3B4B4E}"/>
          </ac:spMkLst>
        </pc:spChg>
        <pc:spChg chg="mod">
          <ac:chgData name="Jari Jokinen" userId="S::jari.jokinen_netum.fi#ext#@tampereenseutu.onmicrosoft.com::d1b89fed-8408-4c45-b511-018b4001cf51" providerId="AD" clId="Web-{5AC2EC99-979D-4C60-9A9C-503D84EA9938}" dt="2021-11-18T14:49:04.503" v="8" actId="20577"/>
          <ac:spMkLst>
            <pc:docMk/>
            <pc:sldMk cId="2523866180" sldId="4033"/>
            <ac:spMk id="5" creationId="{5D41043A-688A-4D6B-8071-9FC79FC98EB0}"/>
          </ac:spMkLst>
        </pc:spChg>
        <pc:spChg chg="mod">
          <ac:chgData name="Jari Jokinen" userId="S::jari.jokinen_netum.fi#ext#@tampereenseutu.onmicrosoft.com::d1b89fed-8408-4c45-b511-018b4001cf51" providerId="AD" clId="Web-{5AC2EC99-979D-4C60-9A9C-503D84EA9938}" dt="2021-11-18T14:49:54.192" v="27" actId="20577"/>
          <ac:spMkLst>
            <pc:docMk/>
            <pc:sldMk cId="2523866180" sldId="4033"/>
            <ac:spMk id="6" creationId="{8EB73F0F-73DD-4F71-B8B6-04AF7FFCB658}"/>
          </ac:spMkLst>
        </pc:spChg>
      </pc:sldChg>
    </pc:docChg>
  </pc:docChgLst>
  <pc:docChgLst>
    <pc:chgData name="Tom Aalto" userId="6cb11f1d-33a8-4803-a858-41f9fd0d85fa" providerId="ADAL" clId="{53C64F49-FB8C-4DCA-9ECC-0DF5D090E62F}"/>
    <pc:docChg chg="modSld">
      <pc:chgData name="Tom Aalto" userId="6cb11f1d-33a8-4803-a858-41f9fd0d85fa" providerId="ADAL" clId="{53C64F49-FB8C-4DCA-9ECC-0DF5D090E62F}" dt="2021-11-19T08:13:06.613" v="90" actId="1076"/>
      <pc:docMkLst>
        <pc:docMk/>
      </pc:docMkLst>
      <pc:sldChg chg="modSp mod">
        <pc:chgData name="Tom Aalto" userId="6cb11f1d-33a8-4803-a858-41f9fd0d85fa" providerId="ADAL" clId="{53C64F49-FB8C-4DCA-9ECC-0DF5D090E62F}" dt="2021-11-19T08:12:16.405" v="79" actId="207"/>
        <pc:sldMkLst>
          <pc:docMk/>
          <pc:sldMk cId="3606552767" sldId="544"/>
        </pc:sldMkLst>
        <pc:spChg chg="mod">
          <ac:chgData name="Tom Aalto" userId="6cb11f1d-33a8-4803-a858-41f9fd0d85fa" providerId="ADAL" clId="{53C64F49-FB8C-4DCA-9ECC-0DF5D090E62F}" dt="2021-11-19T08:12:16.405" v="79" actId="207"/>
          <ac:spMkLst>
            <pc:docMk/>
            <pc:sldMk cId="3606552767" sldId="544"/>
            <ac:spMk id="7" creationId="{547C6B6B-913C-4BD3-A349-F87F43BFCE36}"/>
          </ac:spMkLst>
        </pc:spChg>
        <pc:spChg chg="mod">
          <ac:chgData name="Tom Aalto" userId="6cb11f1d-33a8-4803-a858-41f9fd0d85fa" providerId="ADAL" clId="{53C64F49-FB8C-4DCA-9ECC-0DF5D090E62F}" dt="2021-11-19T08:12:16.405" v="79" actId="207"/>
          <ac:spMkLst>
            <pc:docMk/>
            <pc:sldMk cId="3606552767" sldId="544"/>
            <ac:spMk id="8" creationId="{B6FB036E-9A60-43B2-8237-82B9D990B6A7}"/>
          </ac:spMkLst>
        </pc:spChg>
        <pc:spChg chg="mod">
          <ac:chgData name="Tom Aalto" userId="6cb11f1d-33a8-4803-a858-41f9fd0d85fa" providerId="ADAL" clId="{53C64F49-FB8C-4DCA-9ECC-0DF5D090E62F}" dt="2021-11-19T08:12:16.405" v="79" actId="207"/>
          <ac:spMkLst>
            <pc:docMk/>
            <pc:sldMk cId="3606552767" sldId="544"/>
            <ac:spMk id="10" creationId="{5AFC83AE-3087-49CC-8CD1-475CE87E4CC0}"/>
          </ac:spMkLst>
        </pc:spChg>
        <pc:spChg chg="mod">
          <ac:chgData name="Tom Aalto" userId="6cb11f1d-33a8-4803-a858-41f9fd0d85fa" providerId="ADAL" clId="{53C64F49-FB8C-4DCA-9ECC-0DF5D090E62F}" dt="2021-11-19T08:12:16.405" v="79" actId="207"/>
          <ac:spMkLst>
            <pc:docMk/>
            <pc:sldMk cId="3606552767" sldId="544"/>
            <ac:spMk id="12" creationId="{26D835B1-5E92-44BA-8D89-3D71E77E830F}"/>
          </ac:spMkLst>
        </pc:spChg>
      </pc:sldChg>
      <pc:sldChg chg="modSp mod">
        <pc:chgData name="Tom Aalto" userId="6cb11f1d-33a8-4803-a858-41f9fd0d85fa" providerId="ADAL" clId="{53C64F49-FB8C-4DCA-9ECC-0DF5D090E62F}" dt="2021-11-19T08:13:06.613" v="90" actId="1076"/>
        <pc:sldMkLst>
          <pc:docMk/>
          <pc:sldMk cId="2647178569" sldId="545"/>
        </pc:sldMkLst>
        <pc:spChg chg="mod">
          <ac:chgData name="Tom Aalto" userId="6cb11f1d-33a8-4803-a858-41f9fd0d85fa" providerId="ADAL" clId="{53C64F49-FB8C-4DCA-9ECC-0DF5D090E62F}" dt="2021-11-19T08:04:01.430" v="15" actId="1076"/>
          <ac:spMkLst>
            <pc:docMk/>
            <pc:sldMk cId="2647178569" sldId="545"/>
            <ac:spMk id="7" creationId="{3F036815-C283-4526-A340-AF802C30A319}"/>
          </ac:spMkLst>
        </pc:spChg>
        <pc:spChg chg="mod">
          <ac:chgData name="Tom Aalto" userId="6cb11f1d-33a8-4803-a858-41f9fd0d85fa" providerId="ADAL" clId="{53C64F49-FB8C-4DCA-9ECC-0DF5D090E62F}" dt="2021-11-19T08:05:25.462" v="42" actId="1076"/>
          <ac:spMkLst>
            <pc:docMk/>
            <pc:sldMk cId="2647178569" sldId="545"/>
            <ac:spMk id="8" creationId="{2A5711E9-6B49-407D-8EEE-D844A4179DAC}"/>
          </ac:spMkLst>
        </pc:spChg>
        <pc:spChg chg="mod">
          <ac:chgData name="Tom Aalto" userId="6cb11f1d-33a8-4803-a858-41f9fd0d85fa" providerId="ADAL" clId="{53C64F49-FB8C-4DCA-9ECC-0DF5D090E62F}" dt="2021-11-19T08:05:33.686" v="44" actId="1076"/>
          <ac:spMkLst>
            <pc:docMk/>
            <pc:sldMk cId="2647178569" sldId="545"/>
            <ac:spMk id="9" creationId="{9BC4ECE0-DC04-496A-BF95-32F18B95ED34}"/>
          </ac:spMkLst>
        </pc:spChg>
        <pc:spChg chg="mod">
          <ac:chgData name="Tom Aalto" userId="6cb11f1d-33a8-4803-a858-41f9fd0d85fa" providerId="ADAL" clId="{53C64F49-FB8C-4DCA-9ECC-0DF5D090E62F}" dt="2021-11-19T08:07:04.453" v="73" actId="1076"/>
          <ac:spMkLst>
            <pc:docMk/>
            <pc:sldMk cId="2647178569" sldId="545"/>
            <ac:spMk id="10" creationId="{577FD5AF-C2BE-4CA3-9702-0010DD90E0D1}"/>
          </ac:spMkLst>
        </pc:spChg>
        <pc:spChg chg="mod">
          <ac:chgData name="Tom Aalto" userId="6cb11f1d-33a8-4803-a858-41f9fd0d85fa" providerId="ADAL" clId="{53C64F49-FB8C-4DCA-9ECC-0DF5D090E62F}" dt="2021-11-19T08:07:08.381" v="74" actId="1076"/>
          <ac:spMkLst>
            <pc:docMk/>
            <pc:sldMk cId="2647178569" sldId="545"/>
            <ac:spMk id="11" creationId="{DBEBFDE7-CBC8-431D-B039-B344C3CDF60A}"/>
          </ac:spMkLst>
        </pc:spChg>
        <pc:spChg chg="mod">
          <ac:chgData name="Tom Aalto" userId="6cb11f1d-33a8-4803-a858-41f9fd0d85fa" providerId="ADAL" clId="{53C64F49-FB8C-4DCA-9ECC-0DF5D090E62F}" dt="2021-11-19T08:12:26.768" v="81" actId="122"/>
          <ac:spMkLst>
            <pc:docMk/>
            <pc:sldMk cId="2647178569" sldId="545"/>
            <ac:spMk id="12" creationId="{CDC24C6B-8A5C-477B-84C0-901B9FDCB8E0}"/>
          </ac:spMkLst>
        </pc:spChg>
        <pc:spChg chg="mod">
          <ac:chgData name="Tom Aalto" userId="6cb11f1d-33a8-4803-a858-41f9fd0d85fa" providerId="ADAL" clId="{53C64F49-FB8C-4DCA-9ECC-0DF5D090E62F}" dt="2021-11-19T08:06:58.285" v="72" actId="1076"/>
          <ac:spMkLst>
            <pc:docMk/>
            <pc:sldMk cId="2647178569" sldId="545"/>
            <ac:spMk id="17" creationId="{38168252-2D3D-407D-8137-1165688219E2}"/>
          </ac:spMkLst>
        </pc:spChg>
        <pc:spChg chg="mod">
          <ac:chgData name="Tom Aalto" userId="6cb11f1d-33a8-4803-a858-41f9fd0d85fa" providerId="ADAL" clId="{53C64F49-FB8C-4DCA-9ECC-0DF5D090E62F}" dt="2021-11-19T08:06:48.477" v="70" actId="1076"/>
          <ac:spMkLst>
            <pc:docMk/>
            <pc:sldMk cId="2647178569" sldId="545"/>
            <ac:spMk id="18" creationId="{90F72D23-4505-4FCD-8D9D-420A26BE2BEB}"/>
          </ac:spMkLst>
        </pc:spChg>
        <pc:spChg chg="mod">
          <ac:chgData name="Tom Aalto" userId="6cb11f1d-33a8-4803-a858-41f9fd0d85fa" providerId="ADAL" clId="{53C64F49-FB8C-4DCA-9ECC-0DF5D090E62F}" dt="2021-11-19T08:12:34.629" v="82" actId="1076"/>
          <ac:spMkLst>
            <pc:docMk/>
            <pc:sldMk cId="2647178569" sldId="545"/>
            <ac:spMk id="19" creationId="{BF8516F3-C332-4273-A376-C6DC2940CC6D}"/>
          </ac:spMkLst>
        </pc:spChg>
        <pc:spChg chg="mod">
          <ac:chgData name="Tom Aalto" userId="6cb11f1d-33a8-4803-a858-41f9fd0d85fa" providerId="ADAL" clId="{53C64F49-FB8C-4DCA-9ECC-0DF5D090E62F}" dt="2021-11-19T08:05:49.510" v="56" actId="1076"/>
          <ac:spMkLst>
            <pc:docMk/>
            <pc:sldMk cId="2647178569" sldId="545"/>
            <ac:spMk id="20" creationId="{7529AC9D-535A-471D-91CE-8F640DB16BC2}"/>
          </ac:spMkLst>
        </pc:spChg>
        <pc:spChg chg="mod">
          <ac:chgData name="Tom Aalto" userId="6cb11f1d-33a8-4803-a858-41f9fd0d85fa" providerId="ADAL" clId="{53C64F49-FB8C-4DCA-9ECC-0DF5D090E62F}" dt="2021-11-19T08:13:01.845" v="88" actId="1076"/>
          <ac:spMkLst>
            <pc:docMk/>
            <pc:sldMk cId="2647178569" sldId="545"/>
            <ac:spMk id="25" creationId="{D1ECD586-0ECB-483B-A5B9-FF851F5FBBB9}"/>
          </ac:spMkLst>
        </pc:spChg>
        <pc:spChg chg="mod">
          <ac:chgData name="Tom Aalto" userId="6cb11f1d-33a8-4803-a858-41f9fd0d85fa" providerId="ADAL" clId="{53C64F49-FB8C-4DCA-9ECC-0DF5D090E62F}" dt="2021-11-19T08:13:06.613" v="90" actId="1076"/>
          <ac:spMkLst>
            <pc:docMk/>
            <pc:sldMk cId="2647178569" sldId="545"/>
            <ac:spMk id="26" creationId="{A2678021-7D0B-4A4C-B653-AAA276705FE3}"/>
          </ac:spMkLst>
        </pc:spChg>
        <pc:spChg chg="mod">
          <ac:chgData name="Tom Aalto" userId="6cb11f1d-33a8-4803-a858-41f9fd0d85fa" providerId="ADAL" clId="{53C64F49-FB8C-4DCA-9ECC-0DF5D090E62F}" dt="2021-11-19T08:12:51.125" v="85" actId="1076"/>
          <ac:spMkLst>
            <pc:docMk/>
            <pc:sldMk cId="2647178569" sldId="545"/>
            <ac:spMk id="27" creationId="{90B18E69-B97D-4279-BCFE-FBE5B1FEA557}"/>
          </ac:spMkLst>
        </pc:spChg>
        <pc:spChg chg="mod">
          <ac:chgData name="Tom Aalto" userId="6cb11f1d-33a8-4803-a858-41f9fd0d85fa" providerId="ADAL" clId="{53C64F49-FB8C-4DCA-9ECC-0DF5D090E62F}" dt="2021-11-19T08:12:45.542" v="84" actId="1076"/>
          <ac:spMkLst>
            <pc:docMk/>
            <pc:sldMk cId="2647178569" sldId="545"/>
            <ac:spMk id="28" creationId="{1415D112-01F4-484C-91CB-ED0E695EBED8}"/>
          </ac:spMkLst>
        </pc:spChg>
        <pc:cxnChg chg="mod">
          <ac:chgData name="Tom Aalto" userId="6cb11f1d-33a8-4803-a858-41f9fd0d85fa" providerId="ADAL" clId="{53C64F49-FB8C-4DCA-9ECC-0DF5D090E62F}" dt="2021-11-19T08:06:52.254" v="71" actId="1076"/>
          <ac:cxnSpMkLst>
            <pc:docMk/>
            <pc:sldMk cId="2647178569" sldId="545"/>
            <ac:cxnSpMk id="14" creationId="{3303AFDD-138A-4155-958C-E6982E8F23D4}"/>
          </ac:cxnSpMkLst>
        </pc:cxnChg>
        <pc:cxnChg chg="mod">
          <ac:chgData name="Tom Aalto" userId="6cb11f1d-33a8-4803-a858-41f9fd0d85fa" providerId="ADAL" clId="{53C64F49-FB8C-4DCA-9ECC-0DF5D090E62F}" dt="2021-11-19T08:06:44.726" v="69" actId="14100"/>
          <ac:cxnSpMkLst>
            <pc:docMk/>
            <pc:sldMk cId="2647178569" sldId="545"/>
            <ac:cxnSpMk id="15" creationId="{73501F42-32FB-467D-A25D-0E246DEF1C55}"/>
          </ac:cxnSpMkLst>
        </pc:cxnChg>
        <pc:cxnChg chg="mod">
          <ac:chgData name="Tom Aalto" userId="6cb11f1d-33a8-4803-a858-41f9fd0d85fa" providerId="ADAL" clId="{53C64F49-FB8C-4DCA-9ECC-0DF5D090E62F}" dt="2021-11-19T08:05:53.695" v="57" actId="1076"/>
          <ac:cxnSpMkLst>
            <pc:docMk/>
            <pc:sldMk cId="2647178569" sldId="545"/>
            <ac:cxnSpMk id="22" creationId="{991C26D8-F265-4379-8D1F-A46584FC3F9B}"/>
          </ac:cxnSpMkLst>
        </pc:cxnChg>
        <pc:cxnChg chg="mod">
          <ac:chgData name="Tom Aalto" userId="6cb11f1d-33a8-4803-a858-41f9fd0d85fa" providerId="ADAL" clId="{53C64F49-FB8C-4DCA-9ECC-0DF5D090E62F}" dt="2021-11-19T08:12:40.165" v="83" actId="1076"/>
          <ac:cxnSpMkLst>
            <pc:docMk/>
            <pc:sldMk cId="2647178569" sldId="545"/>
            <ac:cxnSpMk id="23" creationId="{5E28F8CB-BCD0-43C5-B918-46009360CA44}"/>
          </ac:cxnSpMkLst>
        </pc:cxnChg>
      </pc:sldChg>
      <pc:sldChg chg="modSp mod">
        <pc:chgData name="Tom Aalto" userId="6cb11f1d-33a8-4803-a858-41f9fd0d85fa" providerId="ADAL" clId="{53C64F49-FB8C-4DCA-9ECC-0DF5D090E62F}" dt="2021-11-19T08:07:38.489" v="76" actId="207"/>
        <pc:sldMkLst>
          <pc:docMk/>
          <pc:sldMk cId="2430576481" sldId="546"/>
        </pc:sldMkLst>
        <pc:spChg chg="mod">
          <ac:chgData name="Tom Aalto" userId="6cb11f1d-33a8-4803-a858-41f9fd0d85fa" providerId="ADAL" clId="{53C64F49-FB8C-4DCA-9ECC-0DF5D090E62F}" dt="2021-11-19T08:07:38.489" v="76" actId="207"/>
          <ac:spMkLst>
            <pc:docMk/>
            <pc:sldMk cId="2430576481" sldId="546"/>
            <ac:spMk id="7" creationId="{64FE56C6-493D-4487-8F82-9AA096BA12EA}"/>
          </ac:spMkLst>
        </pc:spChg>
        <pc:spChg chg="mod">
          <ac:chgData name="Tom Aalto" userId="6cb11f1d-33a8-4803-a858-41f9fd0d85fa" providerId="ADAL" clId="{53C64F49-FB8C-4DCA-9ECC-0DF5D090E62F}" dt="2021-11-19T08:07:38.489" v="76" actId="207"/>
          <ac:spMkLst>
            <pc:docMk/>
            <pc:sldMk cId="2430576481" sldId="546"/>
            <ac:spMk id="8" creationId="{2B420C1F-EC49-4263-A3BB-42BCCD0BDC85}"/>
          </ac:spMkLst>
        </pc:spChg>
        <pc:spChg chg="mod">
          <ac:chgData name="Tom Aalto" userId="6cb11f1d-33a8-4803-a858-41f9fd0d85fa" providerId="ADAL" clId="{53C64F49-FB8C-4DCA-9ECC-0DF5D090E62F}" dt="2021-11-19T08:07:38.489" v="76" actId="207"/>
          <ac:spMkLst>
            <pc:docMk/>
            <pc:sldMk cId="2430576481" sldId="546"/>
            <ac:spMk id="9" creationId="{1D5DC156-39D5-46A9-8A02-E5812E2D966F}"/>
          </ac:spMkLst>
        </pc:spChg>
        <pc:spChg chg="mod">
          <ac:chgData name="Tom Aalto" userId="6cb11f1d-33a8-4803-a858-41f9fd0d85fa" providerId="ADAL" clId="{53C64F49-FB8C-4DCA-9ECC-0DF5D090E62F}" dt="2021-11-19T08:07:38.489" v="76" actId="207"/>
          <ac:spMkLst>
            <pc:docMk/>
            <pc:sldMk cId="2430576481" sldId="546"/>
            <ac:spMk id="10" creationId="{65CA9B07-0843-461A-A6C4-95A8B7193BCF}"/>
          </ac:spMkLst>
        </pc:spChg>
        <pc:spChg chg="mod">
          <ac:chgData name="Tom Aalto" userId="6cb11f1d-33a8-4803-a858-41f9fd0d85fa" providerId="ADAL" clId="{53C64F49-FB8C-4DCA-9ECC-0DF5D090E62F}" dt="2021-11-19T08:07:38.489" v="76" actId="207"/>
          <ac:spMkLst>
            <pc:docMk/>
            <pc:sldMk cId="2430576481" sldId="546"/>
            <ac:spMk id="11" creationId="{E52DCB06-AEC9-419D-ABB9-4B0895A58E8B}"/>
          </ac:spMkLst>
        </pc:spChg>
        <pc:spChg chg="mod">
          <ac:chgData name="Tom Aalto" userId="6cb11f1d-33a8-4803-a858-41f9fd0d85fa" providerId="ADAL" clId="{53C64F49-FB8C-4DCA-9ECC-0DF5D090E62F}" dt="2021-11-19T08:07:38.489" v="76" actId="207"/>
          <ac:spMkLst>
            <pc:docMk/>
            <pc:sldMk cId="2430576481" sldId="546"/>
            <ac:spMk id="12" creationId="{FD849819-B35F-4193-AB16-DD960B0E0628}"/>
          </ac:spMkLst>
        </pc:spChg>
        <pc:spChg chg="mod">
          <ac:chgData name="Tom Aalto" userId="6cb11f1d-33a8-4803-a858-41f9fd0d85fa" providerId="ADAL" clId="{53C64F49-FB8C-4DCA-9ECC-0DF5D090E62F}" dt="2021-11-19T08:07:38.489" v="76" actId="207"/>
          <ac:spMkLst>
            <pc:docMk/>
            <pc:sldMk cId="2430576481" sldId="546"/>
            <ac:spMk id="13" creationId="{376C35CB-AEB6-484D-90C0-6AF077C8245E}"/>
          </ac:spMkLst>
        </pc:spChg>
        <pc:spChg chg="mod">
          <ac:chgData name="Tom Aalto" userId="6cb11f1d-33a8-4803-a858-41f9fd0d85fa" providerId="ADAL" clId="{53C64F49-FB8C-4DCA-9ECC-0DF5D090E62F}" dt="2021-11-19T08:07:38.489" v="76" actId="207"/>
          <ac:spMkLst>
            <pc:docMk/>
            <pc:sldMk cId="2430576481" sldId="546"/>
            <ac:spMk id="14" creationId="{AEAEC50D-5858-4F54-9A55-E70F214E2D32}"/>
          </ac:spMkLst>
        </pc:spChg>
        <pc:spChg chg="mod">
          <ac:chgData name="Tom Aalto" userId="6cb11f1d-33a8-4803-a858-41f9fd0d85fa" providerId="ADAL" clId="{53C64F49-FB8C-4DCA-9ECC-0DF5D090E62F}" dt="2021-11-19T08:07:38.489" v="76" actId="207"/>
          <ac:spMkLst>
            <pc:docMk/>
            <pc:sldMk cId="2430576481" sldId="546"/>
            <ac:spMk id="15" creationId="{FA6A1882-5BF5-4EC8-8258-3666498E3153}"/>
          </ac:spMkLst>
        </pc:spChg>
        <pc:spChg chg="mod">
          <ac:chgData name="Tom Aalto" userId="6cb11f1d-33a8-4803-a858-41f9fd0d85fa" providerId="ADAL" clId="{53C64F49-FB8C-4DCA-9ECC-0DF5D090E62F}" dt="2021-11-19T08:07:38.489" v="76" actId="207"/>
          <ac:spMkLst>
            <pc:docMk/>
            <pc:sldMk cId="2430576481" sldId="546"/>
            <ac:spMk id="16" creationId="{2BFA2C13-7B9C-483B-8247-5456999CB77B}"/>
          </ac:spMkLst>
        </pc:spChg>
        <pc:spChg chg="mod">
          <ac:chgData name="Tom Aalto" userId="6cb11f1d-33a8-4803-a858-41f9fd0d85fa" providerId="ADAL" clId="{53C64F49-FB8C-4DCA-9ECC-0DF5D090E62F}" dt="2021-11-19T08:07:38.489" v="76" actId="207"/>
          <ac:spMkLst>
            <pc:docMk/>
            <pc:sldMk cId="2430576481" sldId="546"/>
            <ac:spMk id="17" creationId="{0A28DE60-AD79-4649-BC21-72BB237CABEF}"/>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a:extLst>
              <a:ext uri="{FF2B5EF4-FFF2-40B4-BE49-F238E27FC236}">
                <a16:creationId xmlns:a16="http://schemas.microsoft.com/office/drawing/2014/main" id="{33DAE404-DD2B-4DE5-B0CE-992ED5713C2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a:extLst>
              <a:ext uri="{FF2B5EF4-FFF2-40B4-BE49-F238E27FC236}">
                <a16:creationId xmlns:a16="http://schemas.microsoft.com/office/drawing/2014/main" id="{FC15FA0B-E055-434F-9E11-CCA88C7883D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3D2137A-EBCB-49EC-9734-26FC45E32E86}" type="datetimeFigureOut">
              <a:rPr lang="fi-FI" smtClean="0"/>
              <a:t>26.11.2021</a:t>
            </a:fld>
            <a:endParaRPr lang="fi-FI"/>
          </a:p>
        </p:txBody>
      </p:sp>
      <p:sp>
        <p:nvSpPr>
          <p:cNvPr id="4" name="Alatunnisteen paikkamerkki 3">
            <a:extLst>
              <a:ext uri="{FF2B5EF4-FFF2-40B4-BE49-F238E27FC236}">
                <a16:creationId xmlns:a16="http://schemas.microsoft.com/office/drawing/2014/main" id="{988F5078-AF5B-496C-93A1-3CA8AC44E71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5" name="Dian numeron paikkamerkki 4">
            <a:extLst>
              <a:ext uri="{FF2B5EF4-FFF2-40B4-BE49-F238E27FC236}">
                <a16:creationId xmlns:a16="http://schemas.microsoft.com/office/drawing/2014/main" id="{1542F74D-8F19-4A29-8457-0C7AB1C560A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ECCCB98-25CB-4FD0-B2B3-A73A24D4DE4B}" type="slidenum">
              <a:rPr lang="fi-FI" smtClean="0"/>
              <a:t>‹#›</a:t>
            </a:fld>
            <a:endParaRPr lang="fi-FI"/>
          </a:p>
        </p:txBody>
      </p:sp>
    </p:spTree>
    <p:extLst>
      <p:ext uri="{BB962C8B-B14F-4D97-AF65-F5344CB8AC3E}">
        <p14:creationId xmlns:p14="http://schemas.microsoft.com/office/powerpoint/2010/main" val="115554372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Ylätunnisteen paikkamerkki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i-FI"/>
          </a:p>
        </p:txBody>
      </p:sp>
      <p:sp>
        <p:nvSpPr>
          <p:cNvPr id="3" name="Päivämäärän paikkamerkki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6CCC1C-3D33-4DD6-9439-6415BA8504E7}" type="datetimeFigureOut">
              <a:rPr lang="fi-FI" smtClean="0"/>
              <a:t>26.11.2021</a:t>
            </a:fld>
            <a:endParaRPr lang="fi-FI"/>
          </a:p>
        </p:txBody>
      </p:sp>
      <p:sp>
        <p:nvSpPr>
          <p:cNvPr id="4" name="Dian kuvan paikkamerkki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i-FI"/>
          </a:p>
        </p:txBody>
      </p:sp>
      <p:sp>
        <p:nvSpPr>
          <p:cNvPr id="5" name="Huomautusten paikkamerkki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6" name="Alatunnisteen paikkamerk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i-FI"/>
          </a:p>
        </p:txBody>
      </p:sp>
      <p:sp>
        <p:nvSpPr>
          <p:cNvPr id="7" name="Dian numeron paikkamerkki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99F7F8-48A1-4863-ABF0-01A9D479BFD7}" type="slidenum">
              <a:rPr lang="fi-FI" smtClean="0"/>
              <a:t>‹#›</a:t>
            </a:fld>
            <a:endParaRPr lang="fi-FI"/>
          </a:p>
        </p:txBody>
      </p:sp>
    </p:spTree>
    <p:extLst>
      <p:ext uri="{BB962C8B-B14F-4D97-AF65-F5344CB8AC3E}">
        <p14:creationId xmlns:p14="http://schemas.microsoft.com/office/powerpoint/2010/main" val="258220172"/>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n kuvan paikkamerkki 1"/>
          <p:cNvSpPr>
            <a:spLocks noGrp="1" noRot="1" noChangeAspect="1"/>
          </p:cNvSpPr>
          <p:nvPr>
            <p:ph type="sldImg"/>
          </p:nvPr>
        </p:nvSpPr>
        <p:spPr/>
      </p:sp>
      <p:sp>
        <p:nvSpPr>
          <p:cNvPr id="3" name="Huomautusten paikkamerkki 2"/>
          <p:cNvSpPr>
            <a:spLocks noGrp="1"/>
          </p:cNvSpPr>
          <p:nvPr>
            <p:ph type="body" idx="1"/>
          </p:nvPr>
        </p:nvSpPr>
        <p:spPr/>
        <p:txBody>
          <a:bodyPr/>
          <a:lstStyle/>
          <a:p>
            <a:endParaRPr lang="fi-FI"/>
          </a:p>
        </p:txBody>
      </p:sp>
      <p:sp>
        <p:nvSpPr>
          <p:cNvPr id="4" name="Dian numeron paikkamerkki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94B831-DB3A-C444-A46A-82F5B0D537F8}" type="slidenum">
              <a:rPr kumimoji="0" lang="fi-FI"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fi-FI"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Alatunnisteen paikkamerkki 4">
            <a:extLst>
              <a:ext uri="{FF2B5EF4-FFF2-40B4-BE49-F238E27FC236}">
                <a16:creationId xmlns:a16="http://schemas.microsoft.com/office/drawing/2014/main" id="{28EFCACD-B607-4D16-B386-125E3C8D27B9}"/>
              </a:ext>
            </a:extLst>
          </p:cNvPr>
          <p:cNvSpPr>
            <a:spLocks noGrp="1"/>
          </p:cNvSpPr>
          <p:nvPr>
            <p:ph type="ftr" sz="quarter" idx="4"/>
          </p:nvPr>
        </p:nvSpPr>
        <p:spPr/>
        <p:txBody>
          <a:bodyPr/>
          <a:lstStyle/>
          <a:p>
            <a:endParaRPr lang="fi-FI"/>
          </a:p>
        </p:txBody>
      </p:sp>
    </p:spTree>
    <p:extLst>
      <p:ext uri="{BB962C8B-B14F-4D97-AF65-F5344CB8AC3E}">
        <p14:creationId xmlns:p14="http://schemas.microsoft.com/office/powerpoint/2010/main" val="3746693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Tom</a:t>
            </a:r>
          </a:p>
        </p:txBody>
      </p:sp>
      <p:sp>
        <p:nvSpPr>
          <p:cNvPr id="4" name="Footer Placeholder 3"/>
          <p:cNvSpPr>
            <a:spLocks noGrp="1"/>
          </p:cNvSpPr>
          <p:nvPr>
            <p:ph type="ftr" sz="quarter" idx="4"/>
          </p:nvPr>
        </p:nvSpPr>
        <p:spPr/>
        <p:txBody>
          <a:bodyPr/>
          <a:lstStyle/>
          <a:p>
            <a:endParaRPr lang="fi-FI"/>
          </a:p>
        </p:txBody>
      </p:sp>
      <p:sp>
        <p:nvSpPr>
          <p:cNvPr id="5" name="Slide Number Placeholder 4"/>
          <p:cNvSpPr>
            <a:spLocks noGrp="1"/>
          </p:cNvSpPr>
          <p:nvPr>
            <p:ph type="sldNum" sz="quarter" idx="5"/>
          </p:nvPr>
        </p:nvSpPr>
        <p:spPr/>
        <p:txBody>
          <a:bodyPr/>
          <a:lstStyle/>
          <a:p>
            <a:fld id="{C199F7F8-48A1-4863-ABF0-01A9D479BFD7}" type="slidenum">
              <a:rPr lang="fi-FI" smtClean="0"/>
              <a:t>29</a:t>
            </a:fld>
            <a:endParaRPr lang="fi-FI"/>
          </a:p>
        </p:txBody>
      </p:sp>
    </p:spTree>
    <p:extLst>
      <p:ext uri="{BB962C8B-B14F-4D97-AF65-F5344CB8AC3E}">
        <p14:creationId xmlns:p14="http://schemas.microsoft.com/office/powerpoint/2010/main" val="447770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Jani</a:t>
            </a:r>
          </a:p>
        </p:txBody>
      </p:sp>
      <p:sp>
        <p:nvSpPr>
          <p:cNvPr id="4" name="Slide Number Placeholder 3"/>
          <p:cNvSpPr>
            <a:spLocks noGrp="1"/>
          </p:cNvSpPr>
          <p:nvPr>
            <p:ph type="sldNum" sz="quarter" idx="5"/>
          </p:nvPr>
        </p:nvSpPr>
        <p:spPr/>
        <p:txBody>
          <a:bodyPr/>
          <a:lstStyle/>
          <a:p>
            <a:fld id="{4589C013-A8DC-41D6-9139-A65711CB262B}" type="slidenum">
              <a:rPr lang="fi-FI" smtClean="0"/>
              <a:t>30</a:t>
            </a:fld>
            <a:endParaRPr lang="fi-FI"/>
          </a:p>
        </p:txBody>
      </p:sp>
    </p:spTree>
    <p:extLst>
      <p:ext uri="{BB962C8B-B14F-4D97-AF65-F5344CB8AC3E}">
        <p14:creationId xmlns:p14="http://schemas.microsoft.com/office/powerpoint/2010/main" val="29488693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Jani</a:t>
            </a:r>
          </a:p>
        </p:txBody>
      </p:sp>
      <p:sp>
        <p:nvSpPr>
          <p:cNvPr id="4" name="Footer Placeholder 3"/>
          <p:cNvSpPr>
            <a:spLocks noGrp="1"/>
          </p:cNvSpPr>
          <p:nvPr>
            <p:ph type="ftr" sz="quarter" idx="4"/>
          </p:nvPr>
        </p:nvSpPr>
        <p:spPr/>
        <p:txBody>
          <a:bodyPr/>
          <a:lstStyle/>
          <a:p>
            <a:endParaRPr lang="fi-FI"/>
          </a:p>
        </p:txBody>
      </p:sp>
      <p:sp>
        <p:nvSpPr>
          <p:cNvPr id="5" name="Slide Number Placeholder 4"/>
          <p:cNvSpPr>
            <a:spLocks noGrp="1"/>
          </p:cNvSpPr>
          <p:nvPr>
            <p:ph type="sldNum" sz="quarter" idx="5"/>
          </p:nvPr>
        </p:nvSpPr>
        <p:spPr/>
        <p:txBody>
          <a:bodyPr/>
          <a:lstStyle/>
          <a:p>
            <a:fld id="{C199F7F8-48A1-4863-ABF0-01A9D479BFD7}" type="slidenum">
              <a:rPr lang="fi-FI" smtClean="0"/>
              <a:t>31</a:t>
            </a:fld>
            <a:endParaRPr lang="fi-FI"/>
          </a:p>
        </p:txBody>
      </p:sp>
    </p:spTree>
    <p:extLst>
      <p:ext uri="{BB962C8B-B14F-4D97-AF65-F5344CB8AC3E}">
        <p14:creationId xmlns:p14="http://schemas.microsoft.com/office/powerpoint/2010/main" val="1796793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Tom</a:t>
            </a:r>
          </a:p>
        </p:txBody>
      </p:sp>
      <p:sp>
        <p:nvSpPr>
          <p:cNvPr id="4" name="Footer Placeholder 3"/>
          <p:cNvSpPr>
            <a:spLocks noGrp="1"/>
          </p:cNvSpPr>
          <p:nvPr>
            <p:ph type="ftr" sz="quarter" idx="4"/>
          </p:nvPr>
        </p:nvSpPr>
        <p:spPr/>
        <p:txBody>
          <a:bodyPr/>
          <a:lstStyle/>
          <a:p>
            <a:endParaRPr lang="fi-FI"/>
          </a:p>
        </p:txBody>
      </p:sp>
      <p:sp>
        <p:nvSpPr>
          <p:cNvPr id="5" name="Slide Number Placeholder 4"/>
          <p:cNvSpPr>
            <a:spLocks noGrp="1"/>
          </p:cNvSpPr>
          <p:nvPr>
            <p:ph type="sldNum" sz="quarter" idx="5"/>
          </p:nvPr>
        </p:nvSpPr>
        <p:spPr/>
        <p:txBody>
          <a:bodyPr/>
          <a:lstStyle/>
          <a:p>
            <a:fld id="{C199F7F8-48A1-4863-ABF0-01A9D479BFD7}" type="slidenum">
              <a:rPr lang="fi-FI" smtClean="0"/>
              <a:t>32</a:t>
            </a:fld>
            <a:endParaRPr lang="fi-FI"/>
          </a:p>
        </p:txBody>
      </p:sp>
    </p:spTree>
    <p:extLst>
      <p:ext uri="{BB962C8B-B14F-4D97-AF65-F5344CB8AC3E}">
        <p14:creationId xmlns:p14="http://schemas.microsoft.com/office/powerpoint/2010/main" val="30136746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a:cs typeface="Calibri"/>
              </a:rPr>
              <a:t>oivallat miten ja mihin asioihin kannattaa seuraavaksi panostaa tiedolla johtamisen alueella</a:t>
            </a:r>
          </a:p>
          <a:p>
            <a:endParaRPr lang="fi-FI">
              <a:cs typeface="Calibri"/>
            </a:endParaRPr>
          </a:p>
          <a:p>
            <a:r>
              <a:rPr lang="fi-FI">
                <a:cs typeface="Calibri"/>
              </a:rPr>
              <a:t>Auttaa osallistujia määrittämään, mitä konkreettisesti tavoitellaan ja kuvaamaan tarpeita tasolla, joka auttaa toiminnan kehittämisessä</a:t>
            </a:r>
          </a:p>
          <a:p>
            <a:r>
              <a:rPr lang="fi-FI">
                <a:cs typeface="Calibri"/>
              </a:rPr>
              <a:t>Auttaa miettimään miten vaikuttavuutta tiedolla johtamisen saralla voidaan lisätä</a:t>
            </a:r>
          </a:p>
          <a:p>
            <a:endParaRPr lang="fi-FI"/>
          </a:p>
        </p:txBody>
      </p:sp>
      <p:sp>
        <p:nvSpPr>
          <p:cNvPr id="4" name="Footer Placeholder 3"/>
          <p:cNvSpPr>
            <a:spLocks noGrp="1"/>
          </p:cNvSpPr>
          <p:nvPr>
            <p:ph type="ftr" sz="quarter" idx="4"/>
          </p:nvPr>
        </p:nvSpPr>
        <p:spPr/>
        <p:txBody>
          <a:bodyPr/>
          <a:lstStyle/>
          <a:p>
            <a:endParaRPr lang="fi-FI"/>
          </a:p>
        </p:txBody>
      </p:sp>
      <p:sp>
        <p:nvSpPr>
          <p:cNvPr id="5" name="Slide Number Placeholder 4"/>
          <p:cNvSpPr>
            <a:spLocks noGrp="1"/>
          </p:cNvSpPr>
          <p:nvPr>
            <p:ph type="sldNum" sz="quarter" idx="5"/>
          </p:nvPr>
        </p:nvSpPr>
        <p:spPr/>
        <p:txBody>
          <a:bodyPr/>
          <a:lstStyle/>
          <a:p>
            <a:fld id="{C199F7F8-48A1-4863-ABF0-01A9D479BFD7}" type="slidenum">
              <a:rPr lang="fi-FI" smtClean="0"/>
              <a:t>34</a:t>
            </a:fld>
            <a:endParaRPr lang="fi-FI"/>
          </a:p>
        </p:txBody>
      </p:sp>
    </p:spTree>
    <p:extLst>
      <p:ext uri="{BB962C8B-B14F-4D97-AF65-F5344CB8AC3E}">
        <p14:creationId xmlns:p14="http://schemas.microsoft.com/office/powerpoint/2010/main" val="3042638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39850"/>
            <a:r>
              <a:rPr lang="fi-FI" sz="1200"/>
              <a:t>10 min:	Esittäytymiset (Miro-harjoituksena: oppimisen tavoite)</a:t>
            </a:r>
          </a:p>
          <a:p>
            <a:pPr defTabSz="1339850"/>
            <a:r>
              <a:rPr lang="fi-FI" sz="1200"/>
              <a:t>5 min:	Koulutuksen tavoitteen esittely</a:t>
            </a:r>
            <a:endParaRPr lang="fi-FI" sz="1200">
              <a:cs typeface="Calibri"/>
            </a:endParaRPr>
          </a:p>
          <a:p>
            <a:pPr defTabSz="1339850"/>
            <a:r>
              <a:rPr lang="fi-FI" sz="1200"/>
              <a:t>15 min:	Mitä tiedolla johtaminen on (PPT-esitys)</a:t>
            </a:r>
            <a:endParaRPr lang="fi-FI" sz="1200">
              <a:cs typeface="Calibri"/>
            </a:endParaRPr>
          </a:p>
          <a:p>
            <a:pPr defTabSz="1339850"/>
            <a:r>
              <a:rPr lang="fi-FI" sz="1200"/>
              <a:t>20 min:	Ohjattu harjoitus – Tiedolla johtamisen nykytila omassa toiminnassa strategisesta näkökulmasta</a:t>
            </a:r>
            <a:br>
              <a:rPr lang="fi-FI" sz="1200"/>
            </a:br>
            <a:r>
              <a:rPr lang="fi-FI" sz="1200"/>
              <a:t>	(Miro:ssa taulukkona n. 5x4 kriteerit, jonne laput ja kommentit)</a:t>
            </a:r>
            <a:endParaRPr lang="fi-FI" sz="1200">
              <a:cs typeface="Calibri"/>
            </a:endParaRPr>
          </a:p>
          <a:p>
            <a:pPr defTabSz="1339850"/>
            <a:r>
              <a:rPr lang="fi-FI" sz="1200"/>
              <a:t>5 min tauko</a:t>
            </a:r>
            <a:endParaRPr lang="fi-FI" sz="1200">
              <a:cs typeface="Calibri"/>
            </a:endParaRPr>
          </a:p>
          <a:p>
            <a:pPr marL="0" marR="0" lvl="0" indent="0" algn="l" defTabSz="1339850" rtl="0" eaLnBrk="1" fontAlgn="auto" latinLnBrk="0" hangingPunct="1">
              <a:lnSpc>
                <a:spcPct val="100000"/>
              </a:lnSpc>
              <a:spcBef>
                <a:spcPts val="0"/>
              </a:spcBef>
              <a:spcAft>
                <a:spcPts val="0"/>
              </a:spcAft>
              <a:buClrTx/>
              <a:buSzTx/>
              <a:buFontTx/>
              <a:buNone/>
              <a:tabLst/>
              <a:defRPr/>
            </a:pPr>
            <a:r>
              <a:rPr lang="fi-FI" sz="1200"/>
              <a:t>10min:	Harjoituksen tulosten purku</a:t>
            </a:r>
            <a:endParaRPr lang="fi-FI" sz="1200">
              <a:cs typeface="Calibri"/>
            </a:endParaRPr>
          </a:p>
          <a:p>
            <a:pPr defTabSz="1339850"/>
            <a:r>
              <a:rPr lang="fi-FI" sz="1200"/>
              <a:t>15 min:	Harjoitusten tulosten vertailu Tampereen tiedolla johtamisen kyselyn havaintoihin </a:t>
            </a:r>
            <a:br>
              <a:rPr lang="fi-FI" sz="1200"/>
            </a:br>
            <a:r>
              <a:rPr lang="fi-FI" sz="1200"/>
              <a:t>	+ keskustelu tulevaisuuden linjauksista / tavoitetilasta (strateginen näkökulma)</a:t>
            </a:r>
            <a:endParaRPr lang="fi-FI" sz="1200">
              <a:cs typeface="Calibri"/>
            </a:endParaRPr>
          </a:p>
          <a:p>
            <a:pPr defTabSz="1339850"/>
            <a:r>
              <a:rPr lang="fi-FI" sz="1200"/>
              <a:t>15 min:	</a:t>
            </a:r>
            <a:r>
              <a:rPr lang="fi-FI"/>
              <a:t>Case-esimerkki:</a:t>
            </a:r>
            <a:r>
              <a:rPr lang="fi-FI" sz="1200"/>
              <a:t> </a:t>
            </a:r>
            <a:r>
              <a:rPr lang="fi-FI"/>
              <a:t>Asiakkaan matka palveluprosessissa – miten matkaa voidaan mitata</a:t>
            </a:r>
            <a:endParaRPr lang="fi-FI" sz="1200">
              <a:cs typeface="Calibri"/>
            </a:endParaRPr>
          </a:p>
          <a:p>
            <a:pPr defTabSz="1339850"/>
            <a:r>
              <a:rPr lang="fi-FI" sz="1200"/>
              <a:t>15 min:	Kokemuksia tiedolla johtamisesta Kuopion kaupungin työllisyyspalveluissa</a:t>
            </a:r>
            <a:endParaRPr lang="fi-FI" sz="1200">
              <a:cs typeface="Calibri"/>
            </a:endParaRPr>
          </a:p>
          <a:p>
            <a:pPr defTabSz="1339850"/>
            <a:r>
              <a:rPr lang="fi-FI" sz="1200"/>
              <a:t>10 min:</a:t>
            </a:r>
            <a:r>
              <a:rPr lang="fi-FI"/>
              <a:t>  </a:t>
            </a:r>
            <a:r>
              <a:rPr lang="fi-FI" sz="1200"/>
              <a:t> Yhteenveto ja tilaisuuden päätös</a:t>
            </a:r>
            <a:endParaRPr lang="fi-FI">
              <a:cs typeface="Calibri"/>
            </a:endParaRPr>
          </a:p>
          <a:p>
            <a:endParaRPr lang="fi-FI"/>
          </a:p>
        </p:txBody>
      </p:sp>
      <p:sp>
        <p:nvSpPr>
          <p:cNvPr id="4" name="Footer Placeholder 3"/>
          <p:cNvSpPr>
            <a:spLocks noGrp="1"/>
          </p:cNvSpPr>
          <p:nvPr>
            <p:ph type="ftr" sz="quarter" idx="4"/>
          </p:nvPr>
        </p:nvSpPr>
        <p:spPr/>
        <p:txBody>
          <a:bodyPr/>
          <a:lstStyle/>
          <a:p>
            <a:endParaRPr lang="fi-FI"/>
          </a:p>
        </p:txBody>
      </p:sp>
      <p:sp>
        <p:nvSpPr>
          <p:cNvPr id="5" name="Slide Number Placeholder 4"/>
          <p:cNvSpPr>
            <a:spLocks noGrp="1"/>
          </p:cNvSpPr>
          <p:nvPr>
            <p:ph type="sldNum" sz="quarter" idx="5"/>
          </p:nvPr>
        </p:nvSpPr>
        <p:spPr/>
        <p:txBody>
          <a:bodyPr/>
          <a:lstStyle/>
          <a:p>
            <a:fld id="{C199F7F8-48A1-4863-ABF0-01A9D479BFD7}" type="slidenum">
              <a:rPr lang="fi-FI" smtClean="0"/>
              <a:t>35</a:t>
            </a:fld>
            <a:endParaRPr lang="fi-FI"/>
          </a:p>
        </p:txBody>
      </p:sp>
    </p:spTree>
    <p:extLst>
      <p:ext uri="{BB962C8B-B14F-4D97-AF65-F5344CB8AC3E}">
        <p14:creationId xmlns:p14="http://schemas.microsoft.com/office/powerpoint/2010/main" val="19486485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a:t>Tom</a:t>
            </a:r>
          </a:p>
        </p:txBody>
      </p:sp>
      <p:sp>
        <p:nvSpPr>
          <p:cNvPr id="4" name="Footer Placeholder 3"/>
          <p:cNvSpPr>
            <a:spLocks noGrp="1"/>
          </p:cNvSpPr>
          <p:nvPr>
            <p:ph type="ftr" sz="quarter" idx="4"/>
          </p:nvPr>
        </p:nvSpPr>
        <p:spPr/>
        <p:txBody>
          <a:bodyPr/>
          <a:lstStyle/>
          <a:p>
            <a:endParaRPr lang="fi-FI"/>
          </a:p>
        </p:txBody>
      </p:sp>
      <p:sp>
        <p:nvSpPr>
          <p:cNvPr id="5" name="Slide Number Placeholder 4"/>
          <p:cNvSpPr>
            <a:spLocks noGrp="1"/>
          </p:cNvSpPr>
          <p:nvPr>
            <p:ph type="sldNum" sz="quarter" idx="5"/>
          </p:nvPr>
        </p:nvSpPr>
        <p:spPr/>
        <p:txBody>
          <a:bodyPr/>
          <a:lstStyle/>
          <a:p>
            <a:fld id="{C199F7F8-48A1-4863-ABF0-01A9D479BFD7}" type="slidenum">
              <a:rPr lang="fi-FI" smtClean="0"/>
              <a:t>36</a:t>
            </a:fld>
            <a:endParaRPr lang="fi-FI"/>
          </a:p>
        </p:txBody>
      </p:sp>
    </p:spTree>
    <p:extLst>
      <p:ext uri="{BB962C8B-B14F-4D97-AF65-F5344CB8AC3E}">
        <p14:creationId xmlns:p14="http://schemas.microsoft.com/office/powerpoint/2010/main" val="19846356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i-FI">
                <a:cs typeface="Calibri"/>
              </a:rPr>
              <a:t>oivallat miten ja mihin asioihin kannattaa seuraavaksi panostaa tiedolla johtamisen alueella</a:t>
            </a:r>
          </a:p>
          <a:p>
            <a:endParaRPr lang="fi-FI">
              <a:cs typeface="Calibri"/>
            </a:endParaRPr>
          </a:p>
          <a:p>
            <a:r>
              <a:rPr lang="fi-FI">
                <a:cs typeface="Calibri"/>
              </a:rPr>
              <a:t>Auttaa osallistujia määrittämään, mitä konkreettisesti tavoitellaan ja kuvaamaan tarpeita tasolla, joka auttaa toiminnan kehittämisessä</a:t>
            </a:r>
          </a:p>
          <a:p>
            <a:r>
              <a:rPr lang="fi-FI">
                <a:cs typeface="Calibri"/>
              </a:rPr>
              <a:t>Auttaa miettimään miten vaikuttavuutta tiedolla johtamisen saralla voidaan lisätä</a:t>
            </a:r>
          </a:p>
          <a:p>
            <a:endParaRPr lang="fi-FI"/>
          </a:p>
        </p:txBody>
      </p:sp>
      <p:sp>
        <p:nvSpPr>
          <p:cNvPr id="4" name="Footer Placeholder 3"/>
          <p:cNvSpPr>
            <a:spLocks noGrp="1"/>
          </p:cNvSpPr>
          <p:nvPr>
            <p:ph type="ftr" sz="quarter" idx="4"/>
          </p:nvPr>
        </p:nvSpPr>
        <p:spPr/>
        <p:txBody>
          <a:bodyPr/>
          <a:lstStyle/>
          <a:p>
            <a:endParaRPr lang="fi-FI"/>
          </a:p>
        </p:txBody>
      </p:sp>
      <p:sp>
        <p:nvSpPr>
          <p:cNvPr id="5" name="Slide Number Placeholder 4"/>
          <p:cNvSpPr>
            <a:spLocks noGrp="1"/>
          </p:cNvSpPr>
          <p:nvPr>
            <p:ph type="sldNum" sz="quarter" idx="5"/>
          </p:nvPr>
        </p:nvSpPr>
        <p:spPr/>
        <p:txBody>
          <a:bodyPr/>
          <a:lstStyle/>
          <a:p>
            <a:fld id="{C199F7F8-48A1-4863-ABF0-01A9D479BFD7}" type="slidenum">
              <a:rPr lang="fi-FI" smtClean="0"/>
              <a:t>3</a:t>
            </a:fld>
            <a:endParaRPr lang="fi-FI"/>
          </a:p>
        </p:txBody>
      </p:sp>
    </p:spTree>
    <p:extLst>
      <p:ext uri="{BB962C8B-B14F-4D97-AF65-F5344CB8AC3E}">
        <p14:creationId xmlns:p14="http://schemas.microsoft.com/office/powerpoint/2010/main" val="3434497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39850"/>
            <a:r>
              <a:rPr lang="fi-FI" sz="1200"/>
              <a:t>10 min:	Esittäytymiset (Miro-harjoituksena: oppimisen tavoite)</a:t>
            </a:r>
          </a:p>
          <a:p>
            <a:pPr defTabSz="1339850"/>
            <a:r>
              <a:rPr lang="fi-FI" sz="1200"/>
              <a:t>5 min:	Koulutuksen tavoitteen esittely</a:t>
            </a:r>
            <a:endParaRPr lang="fi-FI" sz="1200">
              <a:cs typeface="Calibri"/>
            </a:endParaRPr>
          </a:p>
          <a:p>
            <a:pPr defTabSz="1339850"/>
            <a:r>
              <a:rPr lang="fi-FI" sz="1200"/>
              <a:t>15 min:	Mitä tiedolla johtaminen on (PPT-esitys)</a:t>
            </a:r>
            <a:endParaRPr lang="fi-FI" sz="1200">
              <a:cs typeface="Calibri"/>
            </a:endParaRPr>
          </a:p>
          <a:p>
            <a:pPr defTabSz="1339850"/>
            <a:r>
              <a:rPr lang="fi-FI" sz="1200"/>
              <a:t>20 min:	Ohjattu harjoitus – Tiedolla johtamisen nykytila omassa toiminnassa strategisesta näkökulmasta</a:t>
            </a:r>
            <a:br>
              <a:rPr lang="fi-FI" sz="1200"/>
            </a:br>
            <a:r>
              <a:rPr lang="fi-FI" sz="1200"/>
              <a:t>	(Miro:ssa taulukkona n. 5x4 kriteerit, jonne laput ja kommentit)</a:t>
            </a:r>
            <a:endParaRPr lang="fi-FI" sz="1200">
              <a:cs typeface="Calibri"/>
            </a:endParaRPr>
          </a:p>
          <a:p>
            <a:pPr defTabSz="1339850"/>
            <a:r>
              <a:rPr lang="fi-FI" sz="1200"/>
              <a:t>5 min tauko</a:t>
            </a:r>
            <a:endParaRPr lang="fi-FI" sz="1200">
              <a:cs typeface="Calibri"/>
            </a:endParaRPr>
          </a:p>
          <a:p>
            <a:pPr marL="0" marR="0" lvl="0" indent="0" algn="l" defTabSz="1339850" rtl="0" eaLnBrk="1" fontAlgn="auto" latinLnBrk="0" hangingPunct="1">
              <a:lnSpc>
                <a:spcPct val="100000"/>
              </a:lnSpc>
              <a:spcBef>
                <a:spcPts val="0"/>
              </a:spcBef>
              <a:spcAft>
                <a:spcPts val="0"/>
              </a:spcAft>
              <a:buClrTx/>
              <a:buSzTx/>
              <a:buFontTx/>
              <a:buNone/>
              <a:tabLst/>
              <a:defRPr/>
            </a:pPr>
            <a:r>
              <a:rPr lang="fi-FI" sz="1200"/>
              <a:t>10min:	Harjoituksen tulosten purku</a:t>
            </a:r>
            <a:endParaRPr lang="fi-FI" sz="1200">
              <a:cs typeface="Calibri"/>
            </a:endParaRPr>
          </a:p>
          <a:p>
            <a:pPr defTabSz="1339850"/>
            <a:r>
              <a:rPr lang="fi-FI" sz="1200"/>
              <a:t>15 min:	Harjoitusten tulosten vertailu Tampereen tiedolla johtamisen kyselyn havaintoihin </a:t>
            </a:r>
            <a:br>
              <a:rPr lang="fi-FI" sz="1200"/>
            </a:br>
            <a:r>
              <a:rPr lang="fi-FI" sz="1200"/>
              <a:t>	+ keskustelu tulevaisuuden linjauksista / tavoitetilasta (strateginen näkökulma)</a:t>
            </a:r>
            <a:endParaRPr lang="fi-FI" sz="1200">
              <a:cs typeface="Calibri"/>
            </a:endParaRPr>
          </a:p>
          <a:p>
            <a:pPr defTabSz="1339850"/>
            <a:r>
              <a:rPr lang="fi-FI" sz="1200"/>
              <a:t>15 min:	</a:t>
            </a:r>
            <a:r>
              <a:rPr lang="fi-FI"/>
              <a:t>Case-esimerkki:</a:t>
            </a:r>
            <a:r>
              <a:rPr lang="fi-FI" sz="1200"/>
              <a:t> </a:t>
            </a:r>
            <a:r>
              <a:rPr lang="fi-FI"/>
              <a:t>Asiakkaan matka palveluprosessissa – miten matkaa voidaan mitata</a:t>
            </a:r>
            <a:endParaRPr lang="fi-FI" sz="1200">
              <a:cs typeface="Calibri"/>
            </a:endParaRPr>
          </a:p>
          <a:p>
            <a:pPr defTabSz="1339850"/>
            <a:r>
              <a:rPr lang="fi-FI" sz="1200"/>
              <a:t>15 min:	Kokemuksia tiedolla johtamisesta Kuopion kaupungin työllisyyspalveluissa</a:t>
            </a:r>
            <a:endParaRPr lang="fi-FI" sz="1200">
              <a:cs typeface="Calibri"/>
            </a:endParaRPr>
          </a:p>
          <a:p>
            <a:pPr defTabSz="1339850"/>
            <a:r>
              <a:rPr lang="fi-FI" sz="1200"/>
              <a:t>10 min:</a:t>
            </a:r>
            <a:r>
              <a:rPr lang="fi-FI"/>
              <a:t>  </a:t>
            </a:r>
            <a:r>
              <a:rPr lang="fi-FI" sz="1200"/>
              <a:t> Yhteenveto ja tilaisuuden päätös</a:t>
            </a:r>
            <a:endParaRPr lang="fi-FI">
              <a:cs typeface="Calibri"/>
            </a:endParaRPr>
          </a:p>
          <a:p>
            <a:endParaRPr lang="fi-FI"/>
          </a:p>
        </p:txBody>
      </p:sp>
      <p:sp>
        <p:nvSpPr>
          <p:cNvPr id="4" name="Footer Placeholder 3"/>
          <p:cNvSpPr>
            <a:spLocks noGrp="1"/>
          </p:cNvSpPr>
          <p:nvPr>
            <p:ph type="ftr" sz="quarter" idx="4"/>
          </p:nvPr>
        </p:nvSpPr>
        <p:spPr/>
        <p:txBody>
          <a:bodyPr/>
          <a:lstStyle/>
          <a:p>
            <a:endParaRPr lang="fi-FI"/>
          </a:p>
        </p:txBody>
      </p:sp>
      <p:sp>
        <p:nvSpPr>
          <p:cNvPr id="5" name="Slide Number Placeholder 4"/>
          <p:cNvSpPr>
            <a:spLocks noGrp="1"/>
          </p:cNvSpPr>
          <p:nvPr>
            <p:ph type="sldNum" sz="quarter" idx="5"/>
          </p:nvPr>
        </p:nvSpPr>
        <p:spPr/>
        <p:txBody>
          <a:bodyPr/>
          <a:lstStyle/>
          <a:p>
            <a:fld id="{C199F7F8-48A1-4863-ABF0-01A9D479BFD7}" type="slidenum">
              <a:rPr lang="fi-FI" smtClean="0"/>
              <a:t>7</a:t>
            </a:fld>
            <a:endParaRPr lang="fi-FI"/>
          </a:p>
        </p:txBody>
      </p:sp>
    </p:spTree>
    <p:extLst>
      <p:ext uri="{BB962C8B-B14F-4D97-AF65-F5344CB8AC3E}">
        <p14:creationId xmlns:p14="http://schemas.microsoft.com/office/powerpoint/2010/main" val="30775259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tabLst>
                <a:tab pos="1609725" algn="l"/>
              </a:tabLst>
            </a:pPr>
            <a:r>
              <a:rPr lang="fi-FI" sz="1200" dirty="0"/>
              <a:t>5 min:	Koulutuksen tavoitteen esittely (Jari)</a:t>
            </a:r>
          </a:p>
          <a:p>
            <a:pPr>
              <a:tabLst>
                <a:tab pos="1609725" algn="l"/>
              </a:tabLst>
            </a:pPr>
            <a:r>
              <a:rPr lang="fi-FI" sz="1200" dirty="0"/>
              <a:t>15 min: 	Hyvän mittariston tunnusmerkit (Tom)</a:t>
            </a:r>
          </a:p>
          <a:p>
            <a:pPr>
              <a:tabLst>
                <a:tab pos="1609725" algn="l"/>
              </a:tabLst>
            </a:pPr>
            <a:r>
              <a:rPr lang="fi-FI" dirty="0"/>
              <a:t>20</a:t>
            </a:r>
            <a:r>
              <a:rPr lang="fi-FI" sz="1200" dirty="0"/>
              <a:t> min:	Harjoitus - Omaan toimintaan soveltuvien mittareiden ideointi (Jani)</a:t>
            </a:r>
            <a:endParaRPr lang="fi-FI" sz="1200" dirty="0">
              <a:cs typeface="Calibri"/>
            </a:endParaRPr>
          </a:p>
          <a:p>
            <a:pPr>
              <a:tabLst>
                <a:tab pos="1609725" algn="l"/>
              </a:tabLst>
            </a:pPr>
            <a:r>
              <a:rPr lang="fi-FI" sz="1200" dirty="0"/>
              <a:t>20 min:	Harjoituksen purku (Jani)</a:t>
            </a:r>
            <a:endParaRPr lang="fi-FI" sz="1200" dirty="0">
              <a:cs typeface="Calibri"/>
            </a:endParaRPr>
          </a:p>
          <a:p>
            <a:pPr>
              <a:tabLst>
                <a:tab pos="1609725" algn="l"/>
              </a:tabLst>
            </a:pPr>
            <a:r>
              <a:rPr lang="fi-FI" sz="1200" dirty="0"/>
              <a:t>5 min tauko</a:t>
            </a:r>
          </a:p>
          <a:p>
            <a:pPr>
              <a:tabLst>
                <a:tab pos="1609725" algn="l"/>
              </a:tabLst>
            </a:pPr>
            <a:r>
              <a:rPr lang="fi-FI" dirty="0"/>
              <a:t>15 min: 	Trendit tiedolla johtamisessa (Jani)</a:t>
            </a:r>
            <a:endParaRPr lang="fi-FI" dirty="0">
              <a:cs typeface="Calibri"/>
            </a:endParaRPr>
          </a:p>
          <a:p>
            <a:pPr>
              <a:tabLst>
                <a:tab pos="1609725" algn="l"/>
              </a:tabLst>
            </a:pPr>
            <a:r>
              <a:rPr lang="fi-FI" dirty="0"/>
              <a:t>30 min:	”Miten tästä eteenpäin” – mitä teen seuraavaksi? (Tom)</a:t>
            </a:r>
          </a:p>
          <a:p>
            <a:pPr>
              <a:tabLst>
                <a:tab pos="1609725" algn="l"/>
              </a:tabLst>
            </a:pPr>
            <a:r>
              <a:rPr lang="fi-FI" dirty="0"/>
              <a:t>10 min:	Tilaisuuden päätös ja yhteenveto  (Jari)</a:t>
            </a:r>
          </a:p>
          <a:p>
            <a:endParaRPr lang="fi-FI" dirty="0"/>
          </a:p>
          <a:p>
            <a:endParaRPr lang="fi-FI" dirty="0"/>
          </a:p>
        </p:txBody>
      </p:sp>
      <p:sp>
        <p:nvSpPr>
          <p:cNvPr id="4" name="Footer Placeholder 3"/>
          <p:cNvSpPr>
            <a:spLocks noGrp="1"/>
          </p:cNvSpPr>
          <p:nvPr>
            <p:ph type="ftr" sz="quarter" idx="4"/>
          </p:nvPr>
        </p:nvSpPr>
        <p:spPr/>
        <p:txBody>
          <a:bodyPr/>
          <a:lstStyle/>
          <a:p>
            <a:endParaRPr lang="fi-FI"/>
          </a:p>
        </p:txBody>
      </p:sp>
      <p:sp>
        <p:nvSpPr>
          <p:cNvPr id="5" name="Slide Number Placeholder 4"/>
          <p:cNvSpPr>
            <a:spLocks noGrp="1"/>
          </p:cNvSpPr>
          <p:nvPr>
            <p:ph type="sldNum" sz="quarter" idx="5"/>
          </p:nvPr>
        </p:nvSpPr>
        <p:spPr/>
        <p:txBody>
          <a:bodyPr/>
          <a:lstStyle/>
          <a:p>
            <a:fld id="{C199F7F8-48A1-4863-ABF0-01A9D479BFD7}" type="slidenum">
              <a:rPr lang="fi-FI" smtClean="0"/>
              <a:t>8</a:t>
            </a:fld>
            <a:endParaRPr lang="fi-FI"/>
          </a:p>
        </p:txBody>
      </p:sp>
    </p:spTree>
    <p:extLst>
      <p:ext uri="{BB962C8B-B14F-4D97-AF65-F5344CB8AC3E}">
        <p14:creationId xmlns:p14="http://schemas.microsoft.com/office/powerpoint/2010/main" val="25789470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Footer Placeholder 3"/>
          <p:cNvSpPr>
            <a:spLocks noGrp="1"/>
          </p:cNvSpPr>
          <p:nvPr>
            <p:ph type="ftr" sz="quarter" idx="4"/>
          </p:nvPr>
        </p:nvSpPr>
        <p:spPr/>
        <p:txBody>
          <a:bodyPr/>
          <a:lstStyle/>
          <a:p>
            <a:endParaRPr lang="fi-FI"/>
          </a:p>
        </p:txBody>
      </p:sp>
      <p:sp>
        <p:nvSpPr>
          <p:cNvPr id="5" name="Slide Number Placeholder 4"/>
          <p:cNvSpPr>
            <a:spLocks noGrp="1"/>
          </p:cNvSpPr>
          <p:nvPr>
            <p:ph type="sldNum" sz="quarter" idx="5"/>
          </p:nvPr>
        </p:nvSpPr>
        <p:spPr/>
        <p:txBody>
          <a:bodyPr/>
          <a:lstStyle/>
          <a:p>
            <a:fld id="{C199F7F8-48A1-4863-ABF0-01A9D479BFD7}" type="slidenum">
              <a:rPr lang="fi-FI" smtClean="0"/>
              <a:t>10</a:t>
            </a:fld>
            <a:endParaRPr lang="fi-FI"/>
          </a:p>
        </p:txBody>
      </p:sp>
    </p:spTree>
    <p:extLst>
      <p:ext uri="{BB962C8B-B14F-4D97-AF65-F5344CB8AC3E}">
        <p14:creationId xmlns:p14="http://schemas.microsoft.com/office/powerpoint/2010/main" val="726644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a:p>
            <a:r>
              <a:rPr lang="fi-FI" dirty="0"/>
              <a:t>Toisaalta, kun mittari on olemassa ja raportit sen käyttöön, voidaan mahdollisesti löytää datasta ongelmia. </a:t>
            </a:r>
          </a:p>
          <a:p>
            <a:r>
              <a:rPr lang="fi-FI" dirty="0"/>
              <a:t>Esimerkki: myynnin ennustaminen: myyjät eivät täyttäneet myyntitilauksien jaksoja oikealla tavalla. Ainoastaan tilausten arvon. Tämä oli sikäli luonnollista, että heidän näkökannaltaan ei tiedon täyttämisellä ollut merkitystä. Ongelmaksi muodoistui se, kun raportoinnissa pyrittiin arviomaan myyntitilausten arvoa kuukausi ja kvartaalinäjymässä. Koska myyntitilauksen ajanjaksoa ei ollut tiedossa, mittari päätettiin rakentaa siten, että koko tilauksen arvo jaettiin tasaisesti kuukausille seuraavien 10 vuoden ajaksi. Näin mittari nosti nopeasti huonon datan laadun merkityksellisyyden myyjille ja heitä oli helpompi motivoida jatkossa täyttämään tiedot oikealla tavalla.</a:t>
            </a:r>
          </a:p>
        </p:txBody>
      </p:sp>
      <p:sp>
        <p:nvSpPr>
          <p:cNvPr id="4" name="Footer Placeholder 3"/>
          <p:cNvSpPr>
            <a:spLocks noGrp="1"/>
          </p:cNvSpPr>
          <p:nvPr>
            <p:ph type="ftr" sz="quarter" idx="4"/>
          </p:nvPr>
        </p:nvSpPr>
        <p:spPr/>
        <p:txBody>
          <a:bodyPr/>
          <a:lstStyle/>
          <a:p>
            <a:endParaRPr lang="fi-FI"/>
          </a:p>
        </p:txBody>
      </p:sp>
      <p:sp>
        <p:nvSpPr>
          <p:cNvPr id="5" name="Slide Number Placeholder 4"/>
          <p:cNvSpPr>
            <a:spLocks noGrp="1"/>
          </p:cNvSpPr>
          <p:nvPr>
            <p:ph type="sldNum" sz="quarter" idx="5"/>
          </p:nvPr>
        </p:nvSpPr>
        <p:spPr/>
        <p:txBody>
          <a:bodyPr/>
          <a:lstStyle/>
          <a:p>
            <a:fld id="{C199F7F8-48A1-4863-ABF0-01A9D479BFD7}" type="slidenum">
              <a:rPr lang="fi-FI" smtClean="0"/>
              <a:t>11</a:t>
            </a:fld>
            <a:endParaRPr lang="fi-FI"/>
          </a:p>
        </p:txBody>
      </p:sp>
    </p:spTree>
    <p:extLst>
      <p:ext uri="{BB962C8B-B14F-4D97-AF65-F5344CB8AC3E}">
        <p14:creationId xmlns:p14="http://schemas.microsoft.com/office/powerpoint/2010/main" val="2311197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Päätökset, joita mittareiden tulosten perusteella tehdään määrittelevät onko mittari operatiivisen ja/tai taktisen ja/tai strategisen tason mittari</a:t>
            </a:r>
          </a:p>
        </p:txBody>
      </p:sp>
      <p:sp>
        <p:nvSpPr>
          <p:cNvPr id="4" name="Footer Placeholder 3"/>
          <p:cNvSpPr>
            <a:spLocks noGrp="1"/>
          </p:cNvSpPr>
          <p:nvPr>
            <p:ph type="ftr" sz="quarter" idx="4"/>
          </p:nvPr>
        </p:nvSpPr>
        <p:spPr/>
        <p:txBody>
          <a:bodyPr/>
          <a:lstStyle/>
          <a:p>
            <a:endParaRPr lang="fi-FI"/>
          </a:p>
        </p:txBody>
      </p:sp>
      <p:sp>
        <p:nvSpPr>
          <p:cNvPr id="5" name="Slide Number Placeholder 4"/>
          <p:cNvSpPr>
            <a:spLocks noGrp="1"/>
          </p:cNvSpPr>
          <p:nvPr>
            <p:ph type="sldNum" sz="quarter" idx="5"/>
          </p:nvPr>
        </p:nvSpPr>
        <p:spPr/>
        <p:txBody>
          <a:bodyPr/>
          <a:lstStyle/>
          <a:p>
            <a:fld id="{C199F7F8-48A1-4863-ABF0-01A9D479BFD7}" type="slidenum">
              <a:rPr lang="fi-FI" smtClean="0"/>
              <a:t>14</a:t>
            </a:fld>
            <a:endParaRPr lang="fi-FI"/>
          </a:p>
        </p:txBody>
      </p:sp>
    </p:spTree>
    <p:extLst>
      <p:ext uri="{BB962C8B-B14F-4D97-AF65-F5344CB8AC3E}">
        <p14:creationId xmlns:p14="http://schemas.microsoft.com/office/powerpoint/2010/main" val="24646975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a:p>
        </p:txBody>
      </p:sp>
      <p:sp>
        <p:nvSpPr>
          <p:cNvPr id="4" name="Footer Placeholder 3"/>
          <p:cNvSpPr>
            <a:spLocks noGrp="1"/>
          </p:cNvSpPr>
          <p:nvPr>
            <p:ph type="ftr" sz="quarter" idx="4"/>
          </p:nvPr>
        </p:nvSpPr>
        <p:spPr/>
        <p:txBody>
          <a:bodyPr/>
          <a:lstStyle/>
          <a:p>
            <a:endParaRPr lang="fi-FI"/>
          </a:p>
        </p:txBody>
      </p:sp>
      <p:sp>
        <p:nvSpPr>
          <p:cNvPr id="5" name="Slide Number Placeholder 4"/>
          <p:cNvSpPr>
            <a:spLocks noGrp="1"/>
          </p:cNvSpPr>
          <p:nvPr>
            <p:ph type="sldNum" sz="quarter" idx="5"/>
          </p:nvPr>
        </p:nvSpPr>
        <p:spPr/>
        <p:txBody>
          <a:bodyPr/>
          <a:lstStyle/>
          <a:p>
            <a:fld id="{C199F7F8-48A1-4863-ABF0-01A9D479BFD7}" type="slidenum">
              <a:rPr lang="fi-FI" smtClean="0"/>
              <a:t>15</a:t>
            </a:fld>
            <a:endParaRPr lang="fi-FI"/>
          </a:p>
        </p:txBody>
      </p:sp>
    </p:spTree>
    <p:extLst>
      <p:ext uri="{BB962C8B-B14F-4D97-AF65-F5344CB8AC3E}">
        <p14:creationId xmlns:p14="http://schemas.microsoft.com/office/powerpoint/2010/main" val="2295285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a:t>Tom</a:t>
            </a:r>
          </a:p>
        </p:txBody>
      </p:sp>
      <p:sp>
        <p:nvSpPr>
          <p:cNvPr id="4" name="Footer Placeholder 3"/>
          <p:cNvSpPr>
            <a:spLocks noGrp="1"/>
          </p:cNvSpPr>
          <p:nvPr>
            <p:ph type="ftr" sz="quarter" idx="4"/>
          </p:nvPr>
        </p:nvSpPr>
        <p:spPr/>
        <p:txBody>
          <a:bodyPr/>
          <a:lstStyle/>
          <a:p>
            <a:endParaRPr lang="fi-FI"/>
          </a:p>
        </p:txBody>
      </p:sp>
      <p:sp>
        <p:nvSpPr>
          <p:cNvPr id="5" name="Slide Number Placeholder 4"/>
          <p:cNvSpPr>
            <a:spLocks noGrp="1"/>
          </p:cNvSpPr>
          <p:nvPr>
            <p:ph type="sldNum" sz="quarter" idx="5"/>
          </p:nvPr>
        </p:nvSpPr>
        <p:spPr/>
        <p:txBody>
          <a:bodyPr/>
          <a:lstStyle/>
          <a:p>
            <a:fld id="{C199F7F8-48A1-4863-ABF0-01A9D479BFD7}" type="slidenum">
              <a:rPr lang="fi-FI" smtClean="0"/>
              <a:t>28</a:t>
            </a:fld>
            <a:endParaRPr lang="fi-FI"/>
          </a:p>
        </p:txBody>
      </p:sp>
    </p:spTree>
    <p:extLst>
      <p:ext uri="{BB962C8B-B14F-4D97-AF65-F5344CB8AC3E}">
        <p14:creationId xmlns:p14="http://schemas.microsoft.com/office/powerpoint/2010/main" val="2389697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Otsikko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57035436-5929-2E40-834E-F6CEBAD568B7}"/>
              </a:ext>
            </a:extLst>
          </p:cNvPr>
          <p:cNvSpPr>
            <a:spLocks noGrp="1"/>
          </p:cNvSpPr>
          <p:nvPr>
            <p:ph type="ctrTitle" hasCustomPrompt="1"/>
          </p:nvPr>
        </p:nvSpPr>
        <p:spPr>
          <a:xfrm>
            <a:off x="2273039" y="1876516"/>
            <a:ext cx="7679255" cy="1068736"/>
          </a:xfrm>
          <a:solidFill>
            <a:schemeClr val="accent3"/>
          </a:solidFill>
          <a:effectLst/>
        </p:spPr>
        <p:txBody>
          <a:bodyPr wrap="none" lIns="360000" tIns="72000" rIns="360000" bIns="72000" anchor="ctr">
            <a:spAutoFit/>
          </a:bodyPr>
          <a:lstStyle>
            <a:lvl1pPr algn="ctr">
              <a:lnSpc>
                <a:spcPct val="100000"/>
              </a:lnSpc>
              <a:defRPr sz="6000"/>
            </a:lvl1pPr>
          </a:lstStyle>
          <a:p>
            <a:r>
              <a:rPr lang="fi-FI"/>
              <a:t>KANSISIVUN OTSIKKO</a:t>
            </a:r>
          </a:p>
        </p:txBody>
      </p:sp>
      <p:sp>
        <p:nvSpPr>
          <p:cNvPr id="5" name="Tekstin paikkamerkki 4">
            <a:extLst>
              <a:ext uri="{FF2B5EF4-FFF2-40B4-BE49-F238E27FC236}">
                <a16:creationId xmlns:a16="http://schemas.microsoft.com/office/drawing/2014/main" id="{F45E5D94-A1C7-924B-BDE8-CA503E9556E1}"/>
              </a:ext>
            </a:extLst>
          </p:cNvPr>
          <p:cNvSpPr>
            <a:spLocks noGrp="1"/>
          </p:cNvSpPr>
          <p:nvPr>
            <p:ph type="body" sz="quarter" idx="16" hasCustomPrompt="1"/>
          </p:nvPr>
        </p:nvSpPr>
        <p:spPr>
          <a:xfrm>
            <a:off x="1342913" y="3053382"/>
            <a:ext cx="9539507" cy="976403"/>
          </a:xfrm>
          <a:solidFill>
            <a:schemeClr val="accent3"/>
          </a:solidFill>
          <a:effectLst/>
        </p:spPr>
        <p:txBody>
          <a:bodyPr wrap="none" lIns="360000" tIns="72000" rIns="360000" bIns="72000" anchor="ctr">
            <a:spAutoFit/>
          </a:bodyPr>
          <a:lstStyle>
            <a:lvl1pPr marL="0" indent="0">
              <a:buNone/>
              <a:defRPr sz="6000" b="1"/>
            </a:lvl1pPr>
          </a:lstStyle>
          <a:p>
            <a:r>
              <a:rPr lang="fi-FI"/>
              <a:t>CALIBRI BOLD 60, VERSAALI</a:t>
            </a:r>
          </a:p>
        </p:txBody>
      </p:sp>
      <p:sp>
        <p:nvSpPr>
          <p:cNvPr id="3" name="Alaotsikko 2">
            <a:extLst>
              <a:ext uri="{FF2B5EF4-FFF2-40B4-BE49-F238E27FC236}">
                <a16:creationId xmlns:a16="http://schemas.microsoft.com/office/drawing/2014/main" id="{D24114FA-9876-9349-B8B5-3E39DB3B0E05}"/>
              </a:ext>
            </a:extLst>
          </p:cNvPr>
          <p:cNvSpPr>
            <a:spLocks noGrp="1"/>
          </p:cNvSpPr>
          <p:nvPr>
            <p:ph type="subTitle" idx="1" hasCustomPrompt="1"/>
          </p:nvPr>
        </p:nvSpPr>
        <p:spPr>
          <a:xfrm>
            <a:off x="2768575" y="4304236"/>
            <a:ext cx="6688183" cy="1003237"/>
          </a:xfrm>
          <a:prstGeom prst="rect">
            <a:avLst/>
          </a:prstGeom>
        </p:spPr>
        <p:txBody>
          <a:bodyPr>
            <a:normAutofit/>
          </a:bodyPr>
          <a:lstStyle>
            <a:lvl1pPr marL="0" indent="0" algn="ctr">
              <a:buNone/>
              <a:defRPr sz="26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Lisätietoa tähän </a:t>
            </a:r>
            <a:r>
              <a:rPr lang="fi-FI" err="1"/>
              <a:t>Calibri</a:t>
            </a:r>
            <a:r>
              <a:rPr lang="fi-FI"/>
              <a:t> </a:t>
            </a:r>
            <a:r>
              <a:rPr lang="fi-FI" err="1"/>
              <a:t>Regular</a:t>
            </a:r>
            <a:r>
              <a:rPr lang="fi-FI"/>
              <a:t> 26</a:t>
            </a:r>
          </a:p>
        </p:txBody>
      </p:sp>
      <p:sp>
        <p:nvSpPr>
          <p:cNvPr id="7" name="Tekstin paikkamerkki 6">
            <a:extLst>
              <a:ext uri="{FF2B5EF4-FFF2-40B4-BE49-F238E27FC236}">
                <a16:creationId xmlns:a16="http://schemas.microsoft.com/office/drawing/2014/main" id="{241E846E-185C-F04A-9893-6A12CDEC9F62}"/>
              </a:ext>
            </a:extLst>
          </p:cNvPr>
          <p:cNvSpPr>
            <a:spLocks noGrp="1"/>
          </p:cNvSpPr>
          <p:nvPr>
            <p:ph type="body" sz="quarter" idx="17" hasCustomPrompt="1"/>
          </p:nvPr>
        </p:nvSpPr>
        <p:spPr>
          <a:xfrm>
            <a:off x="3998116" y="5421310"/>
            <a:ext cx="4229100" cy="593725"/>
          </a:xfrm>
          <a:effectLst>
            <a:outerShdw blurRad="50800" dist="38100" dir="2700000" algn="tl" rotWithShape="0">
              <a:prstClr val="black">
                <a:alpha val="58000"/>
              </a:prstClr>
            </a:outerShdw>
          </a:effectLst>
        </p:spPr>
        <p:txBody>
          <a:bodyPr>
            <a:noAutofit/>
          </a:bodyPr>
          <a:lstStyle>
            <a:lvl1pPr marL="0" indent="0">
              <a:buNone/>
              <a:defRPr sz="2000"/>
            </a:lvl1pPr>
          </a:lstStyle>
          <a:p>
            <a:r>
              <a:rPr lang="fi-FI"/>
              <a:t>Etunimi Sukunimi, Titteli, pvm</a:t>
            </a:r>
          </a:p>
        </p:txBody>
      </p:sp>
    </p:spTree>
    <p:extLst>
      <p:ext uri="{BB962C8B-B14F-4D97-AF65-F5344CB8AC3E}">
        <p14:creationId xmlns:p14="http://schemas.microsoft.com/office/powerpoint/2010/main" val="3539144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Väliotsikko (ruskea)">
    <p:spTree>
      <p:nvGrpSpPr>
        <p:cNvPr id="1" name=""/>
        <p:cNvGrpSpPr/>
        <p:nvPr/>
      </p:nvGrpSpPr>
      <p:grpSpPr>
        <a:xfrm>
          <a:off x="0" y="0"/>
          <a:ext cx="0" cy="0"/>
          <a:chOff x="0" y="0"/>
          <a:chExt cx="0" cy="0"/>
        </a:xfrm>
      </p:grpSpPr>
      <p:sp>
        <p:nvSpPr>
          <p:cNvPr id="6" name="Suorakulmio 5">
            <a:extLst>
              <a:ext uri="{FF2B5EF4-FFF2-40B4-BE49-F238E27FC236}">
                <a16:creationId xmlns:a16="http://schemas.microsoft.com/office/drawing/2014/main" id="{C2CF3984-6964-4F04-9F75-27D4B4A24178}"/>
              </a:ext>
            </a:extLst>
          </p:cNvPr>
          <p:cNvSpPr/>
          <p:nvPr userDrawn="1"/>
        </p:nvSpPr>
        <p:spPr>
          <a:xfrm>
            <a:off x="0" y="0"/>
            <a:ext cx="12192000" cy="6858000"/>
          </a:xfrm>
          <a:prstGeom prst="rect">
            <a:avLst/>
          </a:prstGeom>
          <a:solidFill>
            <a:srgbClr val="4827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Otsikko 1">
            <a:extLst>
              <a:ext uri="{FF2B5EF4-FFF2-40B4-BE49-F238E27FC236}">
                <a16:creationId xmlns:a16="http://schemas.microsoft.com/office/drawing/2014/main" id="{B14F7985-6155-44D4-8FEB-037060ECF33D}"/>
              </a:ext>
            </a:extLst>
          </p:cNvPr>
          <p:cNvSpPr>
            <a:spLocks noGrp="1"/>
          </p:cNvSpPr>
          <p:nvPr>
            <p:ph type="title" hasCustomPrompt="1"/>
          </p:nvPr>
        </p:nvSpPr>
        <p:spPr>
          <a:xfrm>
            <a:off x="1113983" y="2286764"/>
            <a:ext cx="9964033" cy="1564036"/>
          </a:xfrm>
        </p:spPr>
        <p:txBody>
          <a:bodyPr/>
          <a:lstStyle>
            <a:lvl1pPr algn="ctr">
              <a:defRPr>
                <a:solidFill>
                  <a:schemeClr val="bg1"/>
                </a:solidFill>
              </a:defRPr>
            </a:lvl1pPr>
          </a:lstStyle>
          <a:p>
            <a:r>
              <a:rPr lang="fi-FI"/>
              <a:t>VÄLIOTSIKKO LOREM</a:t>
            </a:r>
          </a:p>
        </p:txBody>
      </p:sp>
      <p:sp>
        <p:nvSpPr>
          <p:cNvPr id="3" name="Dian numeron paikkamerkki 2">
            <a:extLst>
              <a:ext uri="{FF2B5EF4-FFF2-40B4-BE49-F238E27FC236}">
                <a16:creationId xmlns:a16="http://schemas.microsoft.com/office/drawing/2014/main" id="{9433E452-9499-43B8-9B63-13CB49E303D1}"/>
              </a:ext>
            </a:extLst>
          </p:cNvPr>
          <p:cNvSpPr>
            <a:spLocks noGrp="1"/>
          </p:cNvSpPr>
          <p:nvPr>
            <p:ph type="sldNum" sz="quarter" idx="10"/>
          </p:nvPr>
        </p:nvSpPr>
        <p:spPr/>
        <p:txBody>
          <a:bodyPr/>
          <a:lstStyle>
            <a:lvl1pPr>
              <a:defRPr>
                <a:solidFill>
                  <a:schemeClr val="bg2"/>
                </a:solidFill>
              </a:defRPr>
            </a:lvl1pPr>
          </a:lstStyle>
          <a:p>
            <a:fld id="{FAE462D9-D36F-494D-99EE-C7ED00861CAB}" type="slidenum">
              <a:rPr lang="fi-FI" smtClean="0"/>
              <a:pPr/>
              <a:t>‹#›</a:t>
            </a:fld>
            <a:endParaRPr lang="fi-FI"/>
          </a:p>
        </p:txBody>
      </p:sp>
      <p:sp>
        <p:nvSpPr>
          <p:cNvPr id="4" name="Alatunnisteen paikkamerkki 3">
            <a:extLst>
              <a:ext uri="{FF2B5EF4-FFF2-40B4-BE49-F238E27FC236}">
                <a16:creationId xmlns:a16="http://schemas.microsoft.com/office/drawing/2014/main" id="{7CB949CD-6C7B-4DF3-B09C-A63EE2C84A3C}"/>
              </a:ext>
            </a:extLst>
          </p:cNvPr>
          <p:cNvSpPr>
            <a:spLocks noGrp="1"/>
          </p:cNvSpPr>
          <p:nvPr>
            <p:ph type="ftr" sz="quarter" idx="11"/>
          </p:nvPr>
        </p:nvSpPr>
        <p:spPr>
          <a:xfrm>
            <a:off x="1989873" y="6226231"/>
            <a:ext cx="3166947" cy="365125"/>
          </a:xfrm>
        </p:spPr>
        <p:txBody>
          <a:bodyPr/>
          <a:lstStyle>
            <a:lvl1pPr>
              <a:defRPr>
                <a:solidFill>
                  <a:schemeClr val="bg2"/>
                </a:solidFill>
              </a:defRPr>
            </a:lvl1pPr>
          </a:lstStyle>
          <a:p>
            <a:r>
              <a:rPr lang="fi-FI"/>
              <a:t>Etunimi Sukunimi</a:t>
            </a:r>
          </a:p>
        </p:txBody>
      </p:sp>
      <p:sp>
        <p:nvSpPr>
          <p:cNvPr id="5" name="Päivämäärän paikkamerkki 4">
            <a:extLst>
              <a:ext uri="{FF2B5EF4-FFF2-40B4-BE49-F238E27FC236}">
                <a16:creationId xmlns:a16="http://schemas.microsoft.com/office/drawing/2014/main" id="{4C1335F8-A2FC-4642-A654-3686A60603C0}"/>
              </a:ext>
            </a:extLst>
          </p:cNvPr>
          <p:cNvSpPr>
            <a:spLocks noGrp="1"/>
          </p:cNvSpPr>
          <p:nvPr>
            <p:ph type="dt" sz="half" idx="12"/>
          </p:nvPr>
        </p:nvSpPr>
        <p:spPr>
          <a:xfrm>
            <a:off x="1164683" y="6224425"/>
            <a:ext cx="825190" cy="365125"/>
          </a:xfrm>
        </p:spPr>
        <p:txBody>
          <a:bodyPr/>
          <a:lstStyle>
            <a:lvl1pPr>
              <a:defRPr>
                <a:solidFill>
                  <a:schemeClr val="bg2"/>
                </a:solidFill>
              </a:defRPr>
            </a:lvl1pPr>
          </a:lstStyle>
          <a:p>
            <a:fld id="{19BFA13F-9454-4493-88C3-E7409431BAB4}" type="datetimeFigureOut">
              <a:rPr lang="fi-FI" smtClean="0"/>
              <a:pPr/>
              <a:t>26.11.2021</a:t>
            </a:fld>
            <a:endParaRPr lang="fi-FI"/>
          </a:p>
        </p:txBody>
      </p:sp>
      <p:pic>
        <p:nvPicPr>
          <p:cNvPr id="10" name="Kuva 9">
            <a:extLst>
              <a:ext uri="{FF2B5EF4-FFF2-40B4-BE49-F238E27FC236}">
                <a16:creationId xmlns:a16="http://schemas.microsoft.com/office/drawing/2014/main" id="{53A03FBB-DA5F-4841-B759-E3BF015F178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73564" y="6296581"/>
            <a:ext cx="816866" cy="563881"/>
          </a:xfrm>
          <a:prstGeom prst="rect">
            <a:avLst/>
          </a:prstGeom>
        </p:spPr>
      </p:pic>
      <p:sp>
        <p:nvSpPr>
          <p:cNvPr id="11" name="Tekstiruutu 10">
            <a:extLst>
              <a:ext uri="{FF2B5EF4-FFF2-40B4-BE49-F238E27FC236}">
                <a16:creationId xmlns:a16="http://schemas.microsoft.com/office/drawing/2014/main" id="{7A881160-146E-43DA-A73C-A5DF8CA32336}"/>
              </a:ext>
            </a:extLst>
          </p:cNvPr>
          <p:cNvSpPr txBox="1"/>
          <p:nvPr userDrawn="1"/>
        </p:nvSpPr>
        <p:spPr>
          <a:xfrm>
            <a:off x="330200" y="6224425"/>
            <a:ext cx="990599" cy="353819"/>
          </a:xfrm>
          <a:prstGeom prst="rect">
            <a:avLst/>
          </a:prstGeom>
          <a:noFill/>
        </p:spPr>
        <p:txBody>
          <a:bodyPr wrap="square" rtlCol="0" anchor="ctr" anchorCtr="0">
            <a:noAutofit/>
          </a:bodyPr>
          <a:lstStyle/>
          <a:p>
            <a:r>
              <a:rPr lang="fi-FI" sz="1200" err="1">
                <a:solidFill>
                  <a:schemeClr val="bg2"/>
                </a:solidFill>
              </a:rPr>
              <a:t>Netum</a:t>
            </a:r>
            <a:r>
              <a:rPr lang="fi-FI" sz="1200">
                <a:solidFill>
                  <a:schemeClr val="bg2"/>
                </a:solidFill>
              </a:rPr>
              <a:t> Oy</a:t>
            </a:r>
          </a:p>
        </p:txBody>
      </p:sp>
    </p:spTree>
    <p:extLst>
      <p:ext uri="{BB962C8B-B14F-4D97-AF65-F5344CB8AC3E}">
        <p14:creationId xmlns:p14="http://schemas.microsoft.com/office/powerpoint/2010/main" val="1868856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6_Osan ylätunniste">
    <p:spTree>
      <p:nvGrpSpPr>
        <p:cNvPr id="1" name=""/>
        <p:cNvGrpSpPr/>
        <p:nvPr/>
      </p:nvGrpSpPr>
      <p:grpSpPr>
        <a:xfrm>
          <a:off x="0" y="0"/>
          <a:ext cx="0" cy="0"/>
          <a:chOff x="0" y="0"/>
          <a:chExt cx="0" cy="0"/>
        </a:xfrm>
      </p:grpSpPr>
      <p:sp>
        <p:nvSpPr>
          <p:cNvPr id="3" name="Tekstin paikkamerkki 2">
            <a:extLst>
              <a:ext uri="{FF2B5EF4-FFF2-40B4-BE49-F238E27FC236}">
                <a16:creationId xmlns:a16="http://schemas.microsoft.com/office/drawing/2014/main" id="{CB7DD24E-B9EC-D441-A777-25616DBF5C0E}"/>
              </a:ext>
            </a:extLst>
          </p:cNvPr>
          <p:cNvSpPr>
            <a:spLocks noGrp="1"/>
          </p:cNvSpPr>
          <p:nvPr>
            <p:ph type="body" idx="1"/>
          </p:nvPr>
        </p:nvSpPr>
        <p:spPr>
          <a:xfrm>
            <a:off x="845918" y="2011680"/>
            <a:ext cx="10515600" cy="4208145"/>
          </a:xfrm>
          <a:prstGeom prst="rect">
            <a:avLst/>
          </a:prstGeom>
          <a:effectLst/>
        </p:spPr>
        <p:txBody>
          <a:bodyPr>
            <a:normAutofit/>
          </a:bodyPr>
          <a:lstStyle>
            <a:lvl1pPr marL="342900" indent="-342900" algn="l">
              <a:lnSpc>
                <a:spcPct val="100000"/>
              </a:lnSpc>
              <a:buClr>
                <a:schemeClr val="tx2"/>
              </a:buClr>
              <a:buFont typeface="Arial" panose="020B0604020202020204" pitchFamily="34" charset="0"/>
              <a:buChar char="•"/>
              <a:defRPr sz="2400">
                <a:solidFill>
                  <a:schemeClr val="tx2"/>
                </a:solidFill>
              </a:defRPr>
            </a:lvl1pPr>
            <a:lvl2pPr marL="800100" indent="-342900" algn="l">
              <a:lnSpc>
                <a:spcPct val="100000"/>
              </a:lnSpc>
              <a:buClr>
                <a:schemeClr val="tx2"/>
              </a:buClr>
              <a:buFont typeface="Courier New" panose="02070309020205020404" pitchFamily="49" charset="0"/>
              <a:buChar char="o"/>
              <a:defRPr sz="2000">
                <a:solidFill>
                  <a:schemeClr val="tx2"/>
                </a:solidFill>
              </a:defRPr>
            </a:lvl2pPr>
            <a:lvl3pPr marL="1200150" indent="-285750" algn="l">
              <a:lnSpc>
                <a:spcPct val="100000"/>
              </a:lnSpc>
              <a:buClr>
                <a:schemeClr val="tx2"/>
              </a:buClr>
              <a:buFont typeface="Wingdings" pitchFamily="2" charset="2"/>
              <a:buChar char="§"/>
              <a:defRPr sz="1800">
                <a:solidFill>
                  <a:schemeClr val="tx2"/>
                </a:solidFill>
              </a:defRPr>
            </a:lvl3pPr>
            <a:lvl4pPr marL="1657350" indent="-285750" algn="l">
              <a:lnSpc>
                <a:spcPct val="100000"/>
              </a:lnSpc>
              <a:buClr>
                <a:schemeClr val="tx2"/>
              </a:buClr>
              <a:buFont typeface="Wingdings" pitchFamily="2" charset="2"/>
              <a:buChar char="§"/>
              <a:defRPr sz="1600">
                <a:solidFill>
                  <a:schemeClr val="tx2"/>
                </a:solidFill>
              </a:defRPr>
            </a:lvl4pPr>
            <a:lvl5pPr marL="2114550" indent="-285750" algn="l">
              <a:lnSpc>
                <a:spcPct val="100000"/>
              </a:lnSpc>
              <a:buClr>
                <a:schemeClr val="tx2"/>
              </a:buClr>
              <a:buFont typeface="Wingdings" pitchFamily="2" charset="2"/>
              <a:buChar char="§"/>
              <a:defRPr sz="1600">
                <a:solidFill>
                  <a:schemeClr val="tx2"/>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EB16BB38-9D60-314D-953C-E4852C9DE2CB}"/>
              </a:ext>
            </a:extLst>
          </p:cNvPr>
          <p:cNvSpPr>
            <a:spLocks noGrp="1"/>
          </p:cNvSpPr>
          <p:nvPr>
            <p:ph type="dt" sz="half" idx="10"/>
          </p:nvPr>
        </p:nvSpPr>
        <p:spPr/>
        <p:txBody>
          <a:bodyPr/>
          <a:lstStyle>
            <a:lvl1pPr>
              <a:defRPr>
                <a:solidFill>
                  <a:schemeClr val="tx1">
                    <a:lumMod val="75000"/>
                    <a:lumOff val="25000"/>
                  </a:schemeClr>
                </a:solidFill>
              </a:defRPr>
            </a:lvl1pPr>
          </a:lstStyle>
          <a:p>
            <a:fld id="{36ED4FFC-74DA-4045-9481-02F6662729D6}" type="datetime1">
              <a:rPr lang="fi-FI" smtClean="0"/>
              <a:pPr/>
              <a:t>26.11.2021</a:t>
            </a:fld>
            <a:endParaRPr lang="fi-FI"/>
          </a:p>
        </p:txBody>
      </p:sp>
      <p:sp>
        <p:nvSpPr>
          <p:cNvPr id="6" name="Dian numeron paikkamerkki 5">
            <a:extLst>
              <a:ext uri="{FF2B5EF4-FFF2-40B4-BE49-F238E27FC236}">
                <a16:creationId xmlns:a16="http://schemas.microsoft.com/office/drawing/2014/main" id="{CB2CC15D-54FB-394B-9156-B7B3BA66510E}"/>
              </a:ext>
            </a:extLst>
          </p:cNvPr>
          <p:cNvSpPr>
            <a:spLocks noGrp="1"/>
          </p:cNvSpPr>
          <p:nvPr>
            <p:ph type="sldNum" sz="quarter" idx="12"/>
          </p:nvPr>
        </p:nvSpPr>
        <p:spPr/>
        <p:txBody>
          <a:bodyPr/>
          <a:lstStyle>
            <a:lvl1pPr>
              <a:defRPr>
                <a:solidFill>
                  <a:schemeClr val="tx1">
                    <a:lumMod val="75000"/>
                    <a:lumOff val="25000"/>
                  </a:schemeClr>
                </a:solidFill>
              </a:defRPr>
            </a:lvl1pPr>
          </a:lstStyle>
          <a:p>
            <a:fld id="{F3EE06F1-2D77-A44E-97FA-F679B9CB76D5}" type="slidenum">
              <a:rPr lang="fi-FI" smtClean="0"/>
              <a:pPr/>
              <a:t>‹#›</a:t>
            </a:fld>
            <a:endParaRPr lang="fi-FI"/>
          </a:p>
        </p:txBody>
      </p:sp>
      <p:sp>
        <p:nvSpPr>
          <p:cNvPr id="9" name="Otsikko 1">
            <a:extLst>
              <a:ext uri="{FF2B5EF4-FFF2-40B4-BE49-F238E27FC236}">
                <a16:creationId xmlns:a16="http://schemas.microsoft.com/office/drawing/2014/main" id="{48726DB4-FA71-D144-8554-B6FC274FD4A0}"/>
              </a:ext>
            </a:extLst>
          </p:cNvPr>
          <p:cNvSpPr>
            <a:spLocks noGrp="1"/>
          </p:cNvSpPr>
          <p:nvPr>
            <p:ph type="title" hasCustomPrompt="1"/>
          </p:nvPr>
        </p:nvSpPr>
        <p:spPr>
          <a:xfrm>
            <a:off x="831850" y="714375"/>
            <a:ext cx="10515600" cy="1060926"/>
          </a:xfrm>
          <a:prstGeom prst="rect">
            <a:avLst/>
          </a:prstGeom>
          <a:effectLst/>
        </p:spPr>
        <p:txBody>
          <a:bodyPr anchor="t">
            <a:noAutofit/>
          </a:bodyPr>
          <a:lstStyle>
            <a:lvl1pPr algn="l">
              <a:defRPr sz="3600">
                <a:solidFill>
                  <a:schemeClr val="tx2"/>
                </a:solidFill>
              </a:defRPr>
            </a:lvl1pPr>
          </a:lstStyle>
          <a:p>
            <a:r>
              <a:rPr lang="fi-FI"/>
              <a:t>Muokkaa </a:t>
            </a:r>
            <a:r>
              <a:rPr lang="fi-FI" err="1"/>
              <a:t>ots</a:t>
            </a:r>
            <a:r>
              <a:rPr lang="fi-FI"/>
              <a:t>. </a:t>
            </a:r>
            <a:r>
              <a:rPr lang="fi-FI" err="1"/>
              <a:t>perustyyl</a:t>
            </a:r>
            <a:r>
              <a:rPr lang="fi-FI"/>
              <a:t>. </a:t>
            </a:r>
          </a:p>
        </p:txBody>
      </p:sp>
      <p:pic>
        <p:nvPicPr>
          <p:cNvPr id="11" name="Kuva 10">
            <a:extLst>
              <a:ext uri="{FF2B5EF4-FFF2-40B4-BE49-F238E27FC236}">
                <a16:creationId xmlns:a16="http://schemas.microsoft.com/office/drawing/2014/main" id="{8303E4A9-4F69-884D-B8BD-111E9B5B2C3D}"/>
              </a:ext>
            </a:extLst>
          </p:cNvPr>
          <p:cNvPicPr>
            <a:picLocks noChangeAspect="1"/>
          </p:cNvPicPr>
          <p:nvPr userDrawn="1"/>
        </p:nvPicPr>
        <p:blipFill>
          <a:blip r:embed="rId2"/>
          <a:stretch>
            <a:fillRect/>
          </a:stretch>
        </p:blipFill>
        <p:spPr>
          <a:xfrm>
            <a:off x="242780" y="6353212"/>
            <a:ext cx="2466552" cy="311634"/>
          </a:xfrm>
          <a:prstGeom prst="rect">
            <a:avLst/>
          </a:prstGeom>
        </p:spPr>
      </p:pic>
      <p:pic>
        <p:nvPicPr>
          <p:cNvPr id="13" name="Kuva 12">
            <a:extLst>
              <a:ext uri="{FF2B5EF4-FFF2-40B4-BE49-F238E27FC236}">
                <a16:creationId xmlns:a16="http://schemas.microsoft.com/office/drawing/2014/main" id="{C620B7B5-D500-2B4D-8E05-38D5EFF9927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350493" y="169756"/>
            <a:ext cx="1704382" cy="655442"/>
          </a:xfrm>
          <a:prstGeom prst="rect">
            <a:avLst/>
          </a:prstGeom>
        </p:spPr>
      </p:pic>
    </p:spTree>
    <p:extLst>
      <p:ext uri="{BB962C8B-B14F-4D97-AF65-F5344CB8AC3E}">
        <p14:creationId xmlns:p14="http://schemas.microsoft.com/office/powerpoint/2010/main" val="2359913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tsikko ja teksti">
    <p:spTree>
      <p:nvGrpSpPr>
        <p:cNvPr id="1" name=""/>
        <p:cNvGrpSpPr/>
        <p:nvPr/>
      </p:nvGrpSpPr>
      <p:grpSpPr>
        <a:xfrm>
          <a:off x="0" y="0"/>
          <a:ext cx="0" cy="0"/>
          <a:chOff x="0" y="0"/>
          <a:chExt cx="0" cy="0"/>
        </a:xfrm>
      </p:grpSpPr>
      <p:sp>
        <p:nvSpPr>
          <p:cNvPr id="9" name="Otsikko 1">
            <a:extLst>
              <a:ext uri="{FF2B5EF4-FFF2-40B4-BE49-F238E27FC236}">
                <a16:creationId xmlns:a16="http://schemas.microsoft.com/office/drawing/2014/main" id="{48726DB4-FA71-D144-8554-B6FC274FD4A0}"/>
              </a:ext>
            </a:extLst>
          </p:cNvPr>
          <p:cNvSpPr>
            <a:spLocks noGrp="1"/>
          </p:cNvSpPr>
          <p:nvPr>
            <p:ph type="title"/>
          </p:nvPr>
        </p:nvSpPr>
        <p:spPr>
          <a:xfrm>
            <a:off x="831850" y="714375"/>
            <a:ext cx="10515600" cy="1060926"/>
          </a:xfrm>
          <a:prstGeom prst="rect">
            <a:avLst/>
          </a:prstGeom>
          <a:effectLst/>
        </p:spPr>
        <p:txBody>
          <a:bodyPr anchor="t"/>
          <a:lstStyle>
            <a:lvl1pPr algn="ctr">
              <a:defRPr sz="6000">
                <a:solidFill>
                  <a:schemeClr val="tx2"/>
                </a:solidFill>
              </a:defRPr>
            </a:lvl1pPr>
          </a:lstStyle>
          <a:p>
            <a:r>
              <a:rPr lang="fi-FI"/>
              <a:t>Muokkaa </a:t>
            </a:r>
            <a:r>
              <a:rPr lang="fi-FI" err="1"/>
              <a:t>ots</a:t>
            </a:r>
            <a:r>
              <a:rPr lang="fi-FI"/>
              <a:t>. </a:t>
            </a:r>
            <a:r>
              <a:rPr lang="fi-FI" err="1"/>
              <a:t>perustyyl</a:t>
            </a:r>
            <a:r>
              <a:rPr lang="fi-FI"/>
              <a:t>. </a:t>
            </a:r>
          </a:p>
        </p:txBody>
      </p:sp>
      <p:sp>
        <p:nvSpPr>
          <p:cNvPr id="3" name="Tekstin paikkamerkki 2">
            <a:extLst>
              <a:ext uri="{FF2B5EF4-FFF2-40B4-BE49-F238E27FC236}">
                <a16:creationId xmlns:a16="http://schemas.microsoft.com/office/drawing/2014/main" id="{CB7DD24E-B9EC-D441-A777-25616DBF5C0E}"/>
              </a:ext>
            </a:extLst>
          </p:cNvPr>
          <p:cNvSpPr>
            <a:spLocks noGrp="1"/>
          </p:cNvSpPr>
          <p:nvPr>
            <p:ph type="body" idx="1"/>
          </p:nvPr>
        </p:nvSpPr>
        <p:spPr>
          <a:xfrm>
            <a:off x="845918" y="2011680"/>
            <a:ext cx="10501532" cy="4208145"/>
          </a:xfrm>
          <a:prstGeom prst="rect">
            <a:avLst/>
          </a:prstGeom>
          <a:effectLst/>
        </p:spPr>
        <p:txBody>
          <a:bodyPr>
            <a:normAutofit/>
          </a:bodyPr>
          <a:lstStyle>
            <a:lvl1pPr marL="342900" indent="-342900" algn="l">
              <a:lnSpc>
                <a:spcPct val="100000"/>
              </a:lnSpc>
              <a:buClr>
                <a:schemeClr val="tx2"/>
              </a:buClr>
              <a:buFont typeface="Arial" panose="020B0604020202020204" pitchFamily="34" charset="0"/>
              <a:buChar char="•"/>
              <a:defRPr sz="2400">
                <a:solidFill>
                  <a:schemeClr val="tx2"/>
                </a:solidFill>
              </a:defRPr>
            </a:lvl1pPr>
            <a:lvl2pPr marL="800100" indent="-342900" algn="l">
              <a:lnSpc>
                <a:spcPct val="100000"/>
              </a:lnSpc>
              <a:buClr>
                <a:schemeClr val="tx2"/>
              </a:buClr>
              <a:buFont typeface="Courier New" panose="02070309020205020404" pitchFamily="49" charset="0"/>
              <a:buChar char="o"/>
              <a:defRPr sz="2000">
                <a:solidFill>
                  <a:schemeClr val="tx2"/>
                </a:solidFill>
              </a:defRPr>
            </a:lvl2pPr>
            <a:lvl3pPr marL="1200150" indent="-285750" algn="l">
              <a:lnSpc>
                <a:spcPct val="100000"/>
              </a:lnSpc>
              <a:buClr>
                <a:schemeClr val="tx2"/>
              </a:buClr>
              <a:buFont typeface="Wingdings" pitchFamily="2" charset="2"/>
              <a:buChar char="§"/>
              <a:defRPr sz="1800">
                <a:solidFill>
                  <a:schemeClr val="tx2"/>
                </a:solidFill>
              </a:defRPr>
            </a:lvl3pPr>
            <a:lvl4pPr marL="1657350" indent="-285750" algn="l">
              <a:lnSpc>
                <a:spcPct val="100000"/>
              </a:lnSpc>
              <a:buClr>
                <a:schemeClr val="tx2"/>
              </a:buClr>
              <a:buFont typeface="Wingdings" pitchFamily="2" charset="2"/>
              <a:buChar char="§"/>
              <a:defRPr sz="1600">
                <a:solidFill>
                  <a:schemeClr val="tx2"/>
                </a:solidFill>
              </a:defRPr>
            </a:lvl4pPr>
            <a:lvl5pPr marL="2114550" indent="-285750" algn="l">
              <a:lnSpc>
                <a:spcPct val="100000"/>
              </a:lnSpc>
              <a:buClr>
                <a:schemeClr val="tx2"/>
              </a:buClr>
              <a:buFont typeface="Wingdings" pitchFamily="2" charset="2"/>
              <a:buChar char="§"/>
              <a:defRPr sz="1600">
                <a:solidFill>
                  <a:schemeClr val="tx2"/>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EB16BB38-9D60-314D-953C-E4852C9DE2CB}"/>
              </a:ext>
            </a:extLst>
          </p:cNvPr>
          <p:cNvSpPr>
            <a:spLocks noGrp="1"/>
          </p:cNvSpPr>
          <p:nvPr>
            <p:ph type="dt" sz="half" idx="10"/>
          </p:nvPr>
        </p:nvSpPr>
        <p:spPr/>
        <p:txBody>
          <a:bodyPr/>
          <a:lstStyle>
            <a:lvl1pPr>
              <a:defRPr>
                <a:solidFill>
                  <a:schemeClr val="tx1">
                    <a:lumMod val="75000"/>
                    <a:lumOff val="2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8EEDEAAA-85EE-4BE0-96D2-98803BEE6ECA}" type="datetime1">
              <a:rPr kumimoji="0" lang="fi-FI" sz="1200" b="0" i="0" u="none" strike="noStrike" kern="1200" cap="none" spc="0" normalizeH="0" baseline="0" noProof="0" smtClean="0">
                <a:ln>
                  <a:noFill/>
                </a:ln>
                <a:solidFill>
                  <a:srgbClr val="FFFFFF">
                    <a:lumMod val="75000"/>
                    <a:lumOff val="25000"/>
                  </a:srgbClr>
                </a:solidFill>
                <a:effectLst/>
                <a:uLnTx/>
                <a:uFillTx/>
                <a:latin typeface="Calibri" panose="020F0502020204030204"/>
                <a:ea typeface="+mn-ea"/>
                <a:cs typeface="+mn-cs"/>
              </a:rPr>
              <a:t>26.11.2021</a:t>
            </a:fld>
            <a:endParaRPr kumimoji="0" lang="fi-FI" sz="1200" b="0" i="0" u="none" strike="noStrike" kern="1200" cap="none" spc="0" normalizeH="0" baseline="0" noProof="0">
              <a:ln>
                <a:noFill/>
              </a:ln>
              <a:solidFill>
                <a:srgbClr val="FFFFFF">
                  <a:lumMod val="75000"/>
                  <a:lumOff val="25000"/>
                </a:srgbClr>
              </a:solidFill>
              <a:effectLst/>
              <a:uLnTx/>
              <a:uFillTx/>
              <a:latin typeface="Calibri" panose="020F0502020204030204"/>
              <a:ea typeface="+mn-ea"/>
              <a:cs typeface="+mn-cs"/>
            </a:endParaRPr>
          </a:p>
        </p:txBody>
      </p:sp>
      <p:sp>
        <p:nvSpPr>
          <p:cNvPr id="6" name="Dian numeron paikkamerkki 5">
            <a:extLst>
              <a:ext uri="{FF2B5EF4-FFF2-40B4-BE49-F238E27FC236}">
                <a16:creationId xmlns:a16="http://schemas.microsoft.com/office/drawing/2014/main" id="{CB2CC15D-54FB-394B-9156-B7B3BA66510E}"/>
              </a:ext>
            </a:extLst>
          </p:cNvPr>
          <p:cNvSpPr>
            <a:spLocks noGrp="1"/>
          </p:cNvSpPr>
          <p:nvPr>
            <p:ph type="sldNum" sz="quarter" idx="12"/>
          </p:nvPr>
        </p:nvSpPr>
        <p:spPr/>
        <p:txBody>
          <a:bodyPr/>
          <a:lstStyle>
            <a:lvl1pPr>
              <a:defRPr>
                <a:solidFill>
                  <a:schemeClr val="tx1">
                    <a:lumMod val="75000"/>
                    <a:lumOff val="2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3EE06F1-2D77-A44E-97FA-F679B9CB76D5}" type="slidenum">
              <a:rPr kumimoji="0" lang="fi-FI" sz="1200" b="0" i="0" u="none" strike="noStrike" kern="1200" cap="none" spc="0" normalizeH="0" baseline="0" noProof="0" smtClean="0">
                <a:ln>
                  <a:noFill/>
                </a:ln>
                <a:solidFill>
                  <a:srgbClr val="FFFFFF">
                    <a:lumMod val="75000"/>
                    <a:lumOff val="2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fi-FI" sz="1200" b="0" i="0" u="none" strike="noStrike" kern="1200" cap="none" spc="0" normalizeH="0" baseline="0" noProof="0">
              <a:ln>
                <a:noFill/>
              </a:ln>
              <a:solidFill>
                <a:srgbClr val="FFFFFF">
                  <a:lumMod val="75000"/>
                  <a:lumOff val="25000"/>
                </a:srgbClr>
              </a:solidFill>
              <a:effectLst/>
              <a:uLnTx/>
              <a:uFillTx/>
              <a:latin typeface="Calibri" panose="020F0502020204030204"/>
              <a:ea typeface="+mn-ea"/>
              <a:cs typeface="+mn-cs"/>
            </a:endParaRPr>
          </a:p>
        </p:txBody>
      </p:sp>
      <p:pic>
        <p:nvPicPr>
          <p:cNvPr id="7" name="Kuva 6">
            <a:extLst>
              <a:ext uri="{FF2B5EF4-FFF2-40B4-BE49-F238E27FC236}">
                <a16:creationId xmlns:a16="http://schemas.microsoft.com/office/drawing/2014/main" id="{66228325-6032-4F41-9E54-225E76F5EAD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9188" y="157359"/>
            <a:ext cx="1704381" cy="655442"/>
          </a:xfrm>
          <a:prstGeom prst="rect">
            <a:avLst/>
          </a:prstGeom>
        </p:spPr>
      </p:pic>
      <p:sp>
        <p:nvSpPr>
          <p:cNvPr id="8" name="Alatunnisteen paikkamerkki 1">
            <a:extLst>
              <a:ext uri="{FF2B5EF4-FFF2-40B4-BE49-F238E27FC236}">
                <a16:creationId xmlns:a16="http://schemas.microsoft.com/office/drawing/2014/main" id="{9EEAAD98-ACDF-4CEA-BB1F-A7470144AF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0992609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tsikko ja sisältö">
    <p:spTree>
      <p:nvGrpSpPr>
        <p:cNvPr id="1" name=""/>
        <p:cNvGrpSpPr/>
        <p:nvPr/>
      </p:nvGrpSpPr>
      <p:grpSpPr>
        <a:xfrm>
          <a:off x="0" y="0"/>
          <a:ext cx="0" cy="0"/>
          <a:chOff x="0" y="0"/>
          <a:chExt cx="0" cy="0"/>
        </a:xfrm>
      </p:grpSpPr>
      <p:sp>
        <p:nvSpPr>
          <p:cNvPr id="9" name="Otsikko 1">
            <a:extLst>
              <a:ext uri="{FF2B5EF4-FFF2-40B4-BE49-F238E27FC236}">
                <a16:creationId xmlns:a16="http://schemas.microsoft.com/office/drawing/2014/main" id="{48726DB4-FA71-D144-8554-B6FC274FD4A0}"/>
              </a:ext>
            </a:extLst>
          </p:cNvPr>
          <p:cNvSpPr>
            <a:spLocks noGrp="1"/>
          </p:cNvSpPr>
          <p:nvPr>
            <p:ph type="title"/>
          </p:nvPr>
        </p:nvSpPr>
        <p:spPr>
          <a:xfrm>
            <a:off x="831850" y="703535"/>
            <a:ext cx="10515600" cy="1060926"/>
          </a:xfrm>
          <a:prstGeom prst="rect">
            <a:avLst/>
          </a:prstGeom>
          <a:effectLst/>
        </p:spPr>
        <p:txBody>
          <a:bodyPr anchor="t"/>
          <a:lstStyle>
            <a:lvl1pPr algn="ctr">
              <a:defRPr sz="6000"/>
            </a:lvl1pPr>
          </a:lstStyle>
          <a:p>
            <a:r>
              <a:rPr lang="fi-FI"/>
              <a:t>Muokkaa </a:t>
            </a:r>
            <a:r>
              <a:rPr lang="fi-FI" err="1"/>
              <a:t>ots</a:t>
            </a:r>
            <a:r>
              <a:rPr lang="fi-FI"/>
              <a:t>. </a:t>
            </a:r>
            <a:r>
              <a:rPr lang="fi-FI" err="1"/>
              <a:t>perustyyl</a:t>
            </a:r>
            <a:r>
              <a:rPr lang="fi-FI"/>
              <a:t>. </a:t>
            </a:r>
          </a:p>
        </p:txBody>
      </p:sp>
      <p:sp>
        <p:nvSpPr>
          <p:cNvPr id="4" name="Sisällön paikkamerkki 3">
            <a:extLst>
              <a:ext uri="{FF2B5EF4-FFF2-40B4-BE49-F238E27FC236}">
                <a16:creationId xmlns:a16="http://schemas.microsoft.com/office/drawing/2014/main" id="{4B847D3A-71CB-9E4A-9D31-D3708B0A38EE}"/>
              </a:ext>
            </a:extLst>
          </p:cNvPr>
          <p:cNvSpPr>
            <a:spLocks noGrp="1"/>
          </p:cNvSpPr>
          <p:nvPr>
            <p:ph sz="quarter" idx="15"/>
          </p:nvPr>
        </p:nvSpPr>
        <p:spPr>
          <a:xfrm>
            <a:off x="821880" y="1927274"/>
            <a:ext cx="10525570" cy="4163079"/>
          </a:xfrm>
          <a:effectLst/>
        </p:spPr>
        <p:txBody>
          <a:bodyPr/>
          <a:lstStyle>
            <a:lvl1pPr algn="l">
              <a:buClr>
                <a:schemeClr val="tx1"/>
              </a:buClr>
              <a:defRPr sz="2400"/>
            </a:lvl1pPr>
            <a:lvl2pPr algn="l">
              <a:buClr>
                <a:schemeClr val="tx1"/>
              </a:buClr>
              <a:defRPr sz="2000"/>
            </a:lvl2pPr>
            <a:lvl3pPr marL="1143000" indent="-228600" algn="l">
              <a:buClr>
                <a:schemeClr val="tx1"/>
              </a:buClr>
              <a:buFont typeface="Wingdings" pitchFamily="2" charset="2"/>
              <a:buChar char="§"/>
              <a:defRPr sz="1800"/>
            </a:lvl3pPr>
            <a:lvl4pPr marL="1600200" indent="-228600" algn="l">
              <a:buClr>
                <a:schemeClr val="tx1"/>
              </a:buClr>
              <a:buFont typeface="Wingdings" pitchFamily="2" charset="2"/>
              <a:buChar char="§"/>
              <a:defRPr sz="1600"/>
            </a:lvl4pPr>
            <a:lvl5pPr algn="l">
              <a:buClr>
                <a:schemeClr val="tx1"/>
              </a:buClr>
              <a:defRPr sz="1600"/>
            </a:lvl5p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12" name="Päivämäärän paikkamerkki 3">
            <a:extLst>
              <a:ext uri="{FF2B5EF4-FFF2-40B4-BE49-F238E27FC236}">
                <a16:creationId xmlns:a16="http://schemas.microsoft.com/office/drawing/2014/main" id="{45FD7726-1602-7542-AFC5-AB34F30535FE}"/>
              </a:ext>
            </a:extLst>
          </p:cNvPr>
          <p:cNvSpPr>
            <a:spLocks noGrp="1"/>
          </p:cNvSpPr>
          <p:nvPr>
            <p:ph type="dt" sz="half" idx="2"/>
          </p:nvPr>
        </p:nvSpPr>
        <p:spPr>
          <a:xfrm>
            <a:off x="10003077" y="6356350"/>
            <a:ext cx="109510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E1A449-591F-46B4-A051-723FB2E0C2F2}" type="datetime1">
              <a:rPr lang="fi-FI" smtClean="0"/>
              <a:t>26.11.2021</a:t>
            </a:fld>
            <a:endParaRPr lang="fi-FI"/>
          </a:p>
        </p:txBody>
      </p:sp>
      <p:sp>
        <p:nvSpPr>
          <p:cNvPr id="13" name="Dian numeron paikkamerkki 5">
            <a:extLst>
              <a:ext uri="{FF2B5EF4-FFF2-40B4-BE49-F238E27FC236}">
                <a16:creationId xmlns:a16="http://schemas.microsoft.com/office/drawing/2014/main" id="{FDD5F319-0789-DE4E-ABA0-7E7439D55DE1}"/>
              </a:ext>
            </a:extLst>
          </p:cNvPr>
          <p:cNvSpPr>
            <a:spLocks noGrp="1"/>
          </p:cNvSpPr>
          <p:nvPr>
            <p:ph type="sldNum" sz="quarter" idx="4"/>
          </p:nvPr>
        </p:nvSpPr>
        <p:spPr>
          <a:xfrm>
            <a:off x="11202684" y="6356350"/>
            <a:ext cx="85126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EE06F1-2D77-A44E-97FA-F679B9CB76D5}" type="slidenum">
              <a:rPr lang="fi-FI" smtClean="0"/>
              <a:t>‹#›</a:t>
            </a:fld>
            <a:endParaRPr lang="fi-FI"/>
          </a:p>
        </p:txBody>
      </p:sp>
      <p:pic>
        <p:nvPicPr>
          <p:cNvPr id="15" name="Kuva 14">
            <a:extLst>
              <a:ext uri="{FF2B5EF4-FFF2-40B4-BE49-F238E27FC236}">
                <a16:creationId xmlns:a16="http://schemas.microsoft.com/office/drawing/2014/main" id="{908AB178-A514-D340-AB2C-029E914716F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9188" y="157359"/>
            <a:ext cx="1704381" cy="655442"/>
          </a:xfrm>
          <a:prstGeom prst="rect">
            <a:avLst/>
          </a:prstGeom>
        </p:spPr>
      </p:pic>
      <p:sp>
        <p:nvSpPr>
          <p:cNvPr id="7" name="Alatunnisteen paikkamerkki 1">
            <a:extLst>
              <a:ext uri="{FF2B5EF4-FFF2-40B4-BE49-F238E27FC236}">
                <a16:creationId xmlns:a16="http://schemas.microsoft.com/office/drawing/2014/main" id="{5F7AA0F4-8832-4C98-880F-32049A82B2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10599472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Otsikko, teksti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04EF2C59-5C5C-B64C-A942-709B83363EA8}"/>
              </a:ext>
            </a:extLst>
          </p:cNvPr>
          <p:cNvSpPr>
            <a:spLocks noGrp="1"/>
          </p:cNvSpPr>
          <p:nvPr>
            <p:ph type="title"/>
          </p:nvPr>
        </p:nvSpPr>
        <p:spPr>
          <a:xfrm>
            <a:off x="831850" y="683744"/>
            <a:ext cx="10515600" cy="1060926"/>
          </a:xfrm>
          <a:prstGeom prst="rect">
            <a:avLst/>
          </a:prstGeom>
          <a:effectLst/>
        </p:spPr>
        <p:txBody>
          <a:bodyPr anchor="t"/>
          <a:lstStyle>
            <a:lvl1pPr algn="ctr">
              <a:defRPr sz="6000"/>
            </a:lvl1pPr>
          </a:lstStyle>
          <a:p>
            <a:r>
              <a:rPr lang="fi-FI"/>
              <a:t>Muokkaa </a:t>
            </a:r>
            <a:r>
              <a:rPr lang="fi-FI" err="1"/>
              <a:t>ots</a:t>
            </a:r>
            <a:r>
              <a:rPr lang="fi-FI"/>
              <a:t>. </a:t>
            </a:r>
            <a:r>
              <a:rPr lang="fi-FI" err="1"/>
              <a:t>perustyyl</a:t>
            </a:r>
            <a:r>
              <a:rPr lang="fi-FI"/>
              <a:t>. </a:t>
            </a:r>
          </a:p>
        </p:txBody>
      </p:sp>
      <p:sp>
        <p:nvSpPr>
          <p:cNvPr id="13" name="Sisällön paikkamerkki 12">
            <a:extLst>
              <a:ext uri="{FF2B5EF4-FFF2-40B4-BE49-F238E27FC236}">
                <a16:creationId xmlns:a16="http://schemas.microsoft.com/office/drawing/2014/main" id="{7A8DE876-7802-F443-B27E-BF46C207122D}"/>
              </a:ext>
            </a:extLst>
          </p:cNvPr>
          <p:cNvSpPr>
            <a:spLocks noGrp="1"/>
          </p:cNvSpPr>
          <p:nvPr>
            <p:ph sz="quarter" idx="14" hasCustomPrompt="1"/>
          </p:nvPr>
        </p:nvSpPr>
        <p:spPr>
          <a:xfrm>
            <a:off x="822215" y="1780614"/>
            <a:ext cx="10525236" cy="611823"/>
          </a:xfrm>
          <a:effectLst/>
        </p:spPr>
        <p:txBody>
          <a:bodyPr>
            <a:normAutofit/>
          </a:bodyPr>
          <a:lstStyle>
            <a:lvl1pPr marL="0" indent="0" algn="ctr">
              <a:buNone/>
              <a:defRPr sz="2400" i="1"/>
            </a:lvl1pPr>
          </a:lstStyle>
          <a:p>
            <a:r>
              <a:rPr lang="fi-FI"/>
              <a:t>Otsikko</a:t>
            </a:r>
          </a:p>
        </p:txBody>
      </p:sp>
      <p:sp>
        <p:nvSpPr>
          <p:cNvPr id="3" name="Tekstin paikkamerkki 2">
            <a:extLst>
              <a:ext uri="{FF2B5EF4-FFF2-40B4-BE49-F238E27FC236}">
                <a16:creationId xmlns:a16="http://schemas.microsoft.com/office/drawing/2014/main" id="{CB7DD24E-B9EC-D441-A777-25616DBF5C0E}"/>
              </a:ext>
            </a:extLst>
          </p:cNvPr>
          <p:cNvSpPr>
            <a:spLocks noGrp="1"/>
          </p:cNvSpPr>
          <p:nvPr>
            <p:ph type="body" idx="1"/>
          </p:nvPr>
        </p:nvSpPr>
        <p:spPr>
          <a:xfrm>
            <a:off x="831850" y="2577783"/>
            <a:ext cx="4966522" cy="3642042"/>
          </a:xfrm>
          <a:prstGeom prst="rect">
            <a:avLst/>
          </a:prstGeom>
          <a:effectLst/>
        </p:spPr>
        <p:txBody>
          <a:bodyPr/>
          <a:lstStyle>
            <a:lvl1pPr marL="342900" indent="-342900" algn="l">
              <a:buClr>
                <a:schemeClr val="tx1"/>
              </a:buClr>
              <a:buFont typeface="Arial" panose="020B0604020202020204" pitchFamily="34" charset="0"/>
              <a:buChar char="•"/>
              <a:defRPr sz="2400">
                <a:solidFill>
                  <a:schemeClr val="tx1">
                    <a:tint val="75000"/>
                  </a:schemeClr>
                </a:solidFill>
              </a:defRPr>
            </a:lvl1pPr>
            <a:lvl2pPr marL="800100" indent="-342900" algn="l">
              <a:buClr>
                <a:schemeClr val="tx1"/>
              </a:buClr>
              <a:buFont typeface="Courier New" panose="02070309020205020404" pitchFamily="49" charset="0"/>
              <a:buChar char="o"/>
              <a:defRPr sz="2000">
                <a:solidFill>
                  <a:schemeClr val="tx1">
                    <a:tint val="75000"/>
                  </a:schemeClr>
                </a:solidFill>
              </a:defRPr>
            </a:lvl2pPr>
            <a:lvl3pPr marL="1200150" indent="-285750" algn="l">
              <a:buClr>
                <a:schemeClr val="tx1"/>
              </a:buClr>
              <a:buFont typeface="Wingdings" pitchFamily="2" charset="2"/>
              <a:buChar char="§"/>
              <a:defRPr sz="1800">
                <a:solidFill>
                  <a:schemeClr val="tx1">
                    <a:tint val="75000"/>
                  </a:schemeClr>
                </a:solidFill>
              </a:defRPr>
            </a:lvl3pPr>
            <a:lvl4pPr marL="1657350" indent="-285750" algn="l">
              <a:buClr>
                <a:schemeClr val="tx1"/>
              </a:buClr>
              <a:buFont typeface="Wingdings" pitchFamily="2" charset="2"/>
              <a:buChar char="§"/>
              <a:defRPr sz="1600">
                <a:solidFill>
                  <a:schemeClr val="tx1">
                    <a:tint val="75000"/>
                  </a:schemeClr>
                </a:solidFill>
              </a:defRPr>
            </a:lvl4pPr>
            <a:lvl5pPr marL="2114550" indent="-285750" algn="l">
              <a:buClr>
                <a:schemeClr val="tx1"/>
              </a:buClr>
              <a:buFont typeface="Wingdings" pitchFamily="2" charset="2"/>
              <a:buChar char="§"/>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17" name="Sisällön paikkamerkki 3">
            <a:extLst>
              <a:ext uri="{FF2B5EF4-FFF2-40B4-BE49-F238E27FC236}">
                <a16:creationId xmlns:a16="http://schemas.microsoft.com/office/drawing/2014/main" id="{BAAD8882-CAED-0944-B454-3E362FFEA82A}"/>
              </a:ext>
            </a:extLst>
          </p:cNvPr>
          <p:cNvSpPr>
            <a:spLocks noGrp="1"/>
          </p:cNvSpPr>
          <p:nvPr>
            <p:ph sz="quarter" idx="15"/>
          </p:nvPr>
        </p:nvSpPr>
        <p:spPr>
          <a:xfrm>
            <a:off x="6280150" y="2595880"/>
            <a:ext cx="5067300" cy="3641725"/>
          </a:xfrm>
          <a:effectLst/>
        </p:spPr>
        <p:txBody>
          <a:bodyPr>
            <a:normAutofit/>
          </a:bodyPr>
          <a:lstStyle>
            <a:lvl1pPr marL="342900" indent="-342900" algn="l">
              <a:buClr>
                <a:schemeClr val="tx1"/>
              </a:buClr>
              <a:buFont typeface="Arial" panose="020B0604020202020204" pitchFamily="34" charset="0"/>
              <a:buChar char="•"/>
              <a:defRPr sz="2400"/>
            </a:lvl1pPr>
            <a:lvl2pPr algn="l">
              <a:buClr>
                <a:schemeClr val="tx1"/>
              </a:buClr>
              <a:defRPr sz="2000"/>
            </a:lvl2pPr>
            <a:lvl3pPr marL="1143000" indent="-228600" algn="l">
              <a:buClr>
                <a:schemeClr val="tx1"/>
              </a:buClr>
              <a:buFont typeface="Wingdings" pitchFamily="2" charset="2"/>
              <a:buChar char="§"/>
              <a:defRPr/>
            </a:lvl3pPr>
            <a:lvl4pPr marL="1600200" indent="-228600" algn="l">
              <a:buClr>
                <a:schemeClr val="tx1"/>
              </a:buClr>
              <a:buFont typeface="Wingdings" pitchFamily="2" charset="2"/>
              <a:buChar char="§"/>
              <a:defRPr sz="1600"/>
            </a:lvl4pPr>
            <a:lvl5pPr marL="2057400" indent="-228600" algn="l">
              <a:buClr>
                <a:schemeClr val="tx1"/>
              </a:buClr>
              <a:buFont typeface="Wingdings" pitchFamily="2" charset="2"/>
              <a:buChar char="§"/>
              <a:defRPr sz="1600"/>
            </a:lvl5p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10" name="Päivämäärän paikkamerkki 3">
            <a:extLst>
              <a:ext uri="{FF2B5EF4-FFF2-40B4-BE49-F238E27FC236}">
                <a16:creationId xmlns:a16="http://schemas.microsoft.com/office/drawing/2014/main" id="{C35A80A9-F689-254A-9877-D83262B38821}"/>
              </a:ext>
            </a:extLst>
          </p:cNvPr>
          <p:cNvSpPr>
            <a:spLocks noGrp="1"/>
          </p:cNvSpPr>
          <p:nvPr>
            <p:ph type="dt" sz="half" idx="2"/>
          </p:nvPr>
        </p:nvSpPr>
        <p:spPr>
          <a:xfrm>
            <a:off x="10003077" y="6356350"/>
            <a:ext cx="109510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15FBC6-4151-4CA8-BE6B-575B08346364}" type="datetime1">
              <a:rPr lang="fi-FI" smtClean="0"/>
              <a:t>26.11.2021</a:t>
            </a:fld>
            <a:endParaRPr lang="fi-FI"/>
          </a:p>
        </p:txBody>
      </p:sp>
      <p:sp>
        <p:nvSpPr>
          <p:cNvPr id="11" name="Dian numeron paikkamerkki 5">
            <a:extLst>
              <a:ext uri="{FF2B5EF4-FFF2-40B4-BE49-F238E27FC236}">
                <a16:creationId xmlns:a16="http://schemas.microsoft.com/office/drawing/2014/main" id="{05936F28-65A3-F746-805B-242219146F45}"/>
              </a:ext>
            </a:extLst>
          </p:cNvPr>
          <p:cNvSpPr>
            <a:spLocks noGrp="1"/>
          </p:cNvSpPr>
          <p:nvPr>
            <p:ph type="sldNum" sz="quarter" idx="4"/>
          </p:nvPr>
        </p:nvSpPr>
        <p:spPr>
          <a:xfrm>
            <a:off x="11202684" y="6356350"/>
            <a:ext cx="85126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EE06F1-2D77-A44E-97FA-F679B9CB76D5}" type="slidenum">
              <a:rPr lang="fi-FI" smtClean="0"/>
              <a:t>‹#›</a:t>
            </a:fld>
            <a:endParaRPr lang="fi-FI"/>
          </a:p>
        </p:txBody>
      </p:sp>
      <p:pic>
        <p:nvPicPr>
          <p:cNvPr id="14" name="Kuva 13">
            <a:extLst>
              <a:ext uri="{FF2B5EF4-FFF2-40B4-BE49-F238E27FC236}">
                <a16:creationId xmlns:a16="http://schemas.microsoft.com/office/drawing/2014/main" id="{C51D31CB-0844-C34C-AC5D-61C763D3BCD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9188" y="157359"/>
            <a:ext cx="1704381" cy="655442"/>
          </a:xfrm>
          <a:prstGeom prst="rect">
            <a:avLst/>
          </a:prstGeom>
        </p:spPr>
      </p:pic>
      <p:sp>
        <p:nvSpPr>
          <p:cNvPr id="9" name="Alatunnisteen paikkamerkki 1">
            <a:extLst>
              <a:ext uri="{FF2B5EF4-FFF2-40B4-BE49-F238E27FC236}">
                <a16:creationId xmlns:a16="http://schemas.microsoft.com/office/drawing/2014/main" id="{C599D6C2-7EB9-41C6-B0E2-0885AE33D0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0063234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san ylätunniste">
    <p:spTree>
      <p:nvGrpSpPr>
        <p:cNvPr id="1" name=""/>
        <p:cNvGrpSpPr/>
        <p:nvPr/>
      </p:nvGrpSpPr>
      <p:grpSpPr>
        <a:xfrm>
          <a:off x="0" y="0"/>
          <a:ext cx="0" cy="0"/>
          <a:chOff x="0" y="0"/>
          <a:chExt cx="0" cy="0"/>
        </a:xfrm>
      </p:grpSpPr>
      <p:sp>
        <p:nvSpPr>
          <p:cNvPr id="9" name="Otsikko 1">
            <a:extLst>
              <a:ext uri="{FF2B5EF4-FFF2-40B4-BE49-F238E27FC236}">
                <a16:creationId xmlns:a16="http://schemas.microsoft.com/office/drawing/2014/main" id="{48726DB4-FA71-D144-8554-B6FC274FD4A0}"/>
              </a:ext>
            </a:extLst>
          </p:cNvPr>
          <p:cNvSpPr>
            <a:spLocks noGrp="1"/>
          </p:cNvSpPr>
          <p:nvPr>
            <p:ph type="title"/>
          </p:nvPr>
        </p:nvSpPr>
        <p:spPr>
          <a:xfrm>
            <a:off x="831850" y="1740275"/>
            <a:ext cx="10515600" cy="1060926"/>
          </a:xfrm>
          <a:prstGeom prst="rect">
            <a:avLst/>
          </a:prstGeom>
          <a:effectLst/>
        </p:spPr>
        <p:txBody>
          <a:bodyPr anchor="t"/>
          <a:lstStyle>
            <a:lvl1pPr algn="ctr">
              <a:defRPr sz="6000"/>
            </a:lvl1pPr>
          </a:lstStyle>
          <a:p>
            <a:r>
              <a:rPr lang="fi-FI"/>
              <a:t>Muokkaa </a:t>
            </a:r>
            <a:r>
              <a:rPr lang="fi-FI" err="1"/>
              <a:t>ots</a:t>
            </a:r>
            <a:r>
              <a:rPr lang="fi-FI"/>
              <a:t>. </a:t>
            </a:r>
            <a:r>
              <a:rPr lang="fi-FI" err="1"/>
              <a:t>perustyyl</a:t>
            </a:r>
            <a:r>
              <a:rPr lang="fi-FI"/>
              <a:t>. </a:t>
            </a:r>
          </a:p>
        </p:txBody>
      </p:sp>
      <p:sp>
        <p:nvSpPr>
          <p:cNvPr id="10" name="Sisällön paikkamerkki 12">
            <a:extLst>
              <a:ext uri="{FF2B5EF4-FFF2-40B4-BE49-F238E27FC236}">
                <a16:creationId xmlns:a16="http://schemas.microsoft.com/office/drawing/2014/main" id="{90E7C219-D873-F54B-B815-E630286C7B77}"/>
              </a:ext>
            </a:extLst>
          </p:cNvPr>
          <p:cNvSpPr>
            <a:spLocks noGrp="1"/>
          </p:cNvSpPr>
          <p:nvPr>
            <p:ph sz="quarter" idx="14" hasCustomPrompt="1"/>
          </p:nvPr>
        </p:nvSpPr>
        <p:spPr>
          <a:xfrm>
            <a:off x="822215" y="2837146"/>
            <a:ext cx="10525236" cy="2123934"/>
          </a:xfrm>
          <a:effectLst/>
        </p:spPr>
        <p:txBody>
          <a:bodyPr>
            <a:normAutofit/>
          </a:bodyPr>
          <a:lstStyle>
            <a:lvl1pPr marL="0" indent="0" algn="ctr">
              <a:buNone/>
              <a:defRPr sz="2400" i="1"/>
            </a:lvl1pPr>
          </a:lstStyle>
          <a:p>
            <a:r>
              <a:rPr lang="fi-FI"/>
              <a:t>Otsikko</a:t>
            </a:r>
          </a:p>
        </p:txBody>
      </p:sp>
      <p:sp>
        <p:nvSpPr>
          <p:cNvPr id="12" name="Päivämäärän paikkamerkki 3">
            <a:extLst>
              <a:ext uri="{FF2B5EF4-FFF2-40B4-BE49-F238E27FC236}">
                <a16:creationId xmlns:a16="http://schemas.microsoft.com/office/drawing/2014/main" id="{45FD7726-1602-7542-AFC5-AB34F30535FE}"/>
              </a:ext>
            </a:extLst>
          </p:cNvPr>
          <p:cNvSpPr>
            <a:spLocks noGrp="1"/>
          </p:cNvSpPr>
          <p:nvPr>
            <p:ph type="dt" sz="half" idx="2"/>
          </p:nvPr>
        </p:nvSpPr>
        <p:spPr>
          <a:xfrm>
            <a:off x="10003077" y="6356350"/>
            <a:ext cx="109510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361129-94EE-4151-92C2-CD14878B26F9}" type="datetime1">
              <a:rPr lang="fi-FI" smtClean="0"/>
              <a:t>26.11.2021</a:t>
            </a:fld>
            <a:endParaRPr lang="fi-FI"/>
          </a:p>
        </p:txBody>
      </p:sp>
      <p:sp>
        <p:nvSpPr>
          <p:cNvPr id="13" name="Dian numeron paikkamerkki 5">
            <a:extLst>
              <a:ext uri="{FF2B5EF4-FFF2-40B4-BE49-F238E27FC236}">
                <a16:creationId xmlns:a16="http://schemas.microsoft.com/office/drawing/2014/main" id="{FDD5F319-0789-DE4E-ABA0-7E7439D55DE1}"/>
              </a:ext>
            </a:extLst>
          </p:cNvPr>
          <p:cNvSpPr>
            <a:spLocks noGrp="1"/>
          </p:cNvSpPr>
          <p:nvPr>
            <p:ph type="sldNum" sz="quarter" idx="4"/>
          </p:nvPr>
        </p:nvSpPr>
        <p:spPr>
          <a:xfrm>
            <a:off x="11202684" y="6356350"/>
            <a:ext cx="85126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EE06F1-2D77-A44E-97FA-F679B9CB76D5}" type="slidenum">
              <a:rPr lang="fi-FI" smtClean="0"/>
              <a:t>‹#›</a:t>
            </a:fld>
            <a:endParaRPr lang="fi-FI"/>
          </a:p>
        </p:txBody>
      </p:sp>
      <p:pic>
        <p:nvPicPr>
          <p:cNvPr id="15" name="Kuva 14">
            <a:extLst>
              <a:ext uri="{FF2B5EF4-FFF2-40B4-BE49-F238E27FC236}">
                <a16:creationId xmlns:a16="http://schemas.microsoft.com/office/drawing/2014/main" id="{908AB178-A514-D340-AB2C-029E914716F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9188" y="157359"/>
            <a:ext cx="1704381" cy="655442"/>
          </a:xfrm>
          <a:prstGeom prst="rect">
            <a:avLst/>
          </a:prstGeom>
        </p:spPr>
      </p:pic>
      <p:sp>
        <p:nvSpPr>
          <p:cNvPr id="7" name="Alatunnisteen paikkamerkki 1">
            <a:extLst>
              <a:ext uri="{FF2B5EF4-FFF2-40B4-BE49-F238E27FC236}">
                <a16:creationId xmlns:a16="http://schemas.microsoft.com/office/drawing/2014/main" id="{731D126B-5A40-411B-B642-6F8F323F815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4882867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Otsikko ja tekti + kuva vasemma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5EB1795-7E37-401E-B161-37AE45EF1BFC}"/>
              </a:ext>
            </a:extLst>
          </p:cNvPr>
          <p:cNvSpPr>
            <a:spLocks noGrp="1"/>
          </p:cNvSpPr>
          <p:nvPr>
            <p:ph type="title"/>
          </p:nvPr>
        </p:nvSpPr>
        <p:spPr>
          <a:xfrm>
            <a:off x="6324300" y="869315"/>
            <a:ext cx="5517180" cy="1737360"/>
          </a:xfrm>
        </p:spPr>
        <p:txBody>
          <a:bodyPr/>
          <a:lstStyle>
            <a:lvl1pPr algn="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8" name="Tekstin paikkamerkki 7">
            <a:extLst>
              <a:ext uri="{FF2B5EF4-FFF2-40B4-BE49-F238E27FC236}">
                <a16:creationId xmlns:a16="http://schemas.microsoft.com/office/drawing/2014/main" id="{393D55FF-C447-4D7F-848A-B06FD2277D12}"/>
              </a:ext>
            </a:extLst>
          </p:cNvPr>
          <p:cNvSpPr>
            <a:spLocks noGrp="1"/>
          </p:cNvSpPr>
          <p:nvPr>
            <p:ph type="body" sz="quarter" idx="12"/>
          </p:nvPr>
        </p:nvSpPr>
        <p:spPr>
          <a:xfrm>
            <a:off x="6324600" y="2803525"/>
            <a:ext cx="5516563" cy="3017838"/>
          </a:xfrm>
        </p:spPr>
        <p:txBody>
          <a:body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10" name="Kuvan paikkamerkki 9">
            <a:extLst>
              <a:ext uri="{FF2B5EF4-FFF2-40B4-BE49-F238E27FC236}">
                <a16:creationId xmlns:a16="http://schemas.microsoft.com/office/drawing/2014/main" id="{58ADFD7B-648D-4C25-B7ED-1716805DE306}"/>
              </a:ext>
            </a:extLst>
          </p:cNvPr>
          <p:cNvSpPr>
            <a:spLocks noGrp="1"/>
          </p:cNvSpPr>
          <p:nvPr>
            <p:ph type="pic" sz="quarter" idx="13"/>
          </p:nvPr>
        </p:nvSpPr>
        <p:spPr>
          <a:xfrm>
            <a:off x="0" y="0"/>
            <a:ext cx="5867400" cy="6121400"/>
          </a:xfrm>
          <a:prstGeom prst="round2DiagRect">
            <a:avLst/>
          </a:prstGeom>
        </p:spPr>
        <p:txBody>
          <a:bodyPr/>
          <a:lstStyle/>
          <a:p>
            <a:endParaRPr lang="fi-FI"/>
          </a:p>
        </p:txBody>
      </p:sp>
      <p:sp>
        <p:nvSpPr>
          <p:cNvPr id="3" name="Päivämäärän paikkamerkki 2">
            <a:extLst>
              <a:ext uri="{FF2B5EF4-FFF2-40B4-BE49-F238E27FC236}">
                <a16:creationId xmlns:a16="http://schemas.microsoft.com/office/drawing/2014/main" id="{89CEB80D-BE46-40F8-99C4-B568A70147F6}"/>
              </a:ext>
            </a:extLst>
          </p:cNvPr>
          <p:cNvSpPr>
            <a:spLocks noGrp="1"/>
          </p:cNvSpPr>
          <p:nvPr>
            <p:ph type="dt" sz="half" idx="10"/>
          </p:nvPr>
        </p:nvSpPr>
        <p:spPr/>
        <p:txBody>
          <a:bodyPr/>
          <a:lstStyle/>
          <a:p>
            <a:fld id="{321FF94A-CD5B-4619-9C0F-6E5C72EBC64C}" type="datetime1">
              <a:rPr lang="fi-FI" smtClean="0"/>
              <a:t>26.11.2021</a:t>
            </a:fld>
            <a:endParaRPr lang="fi-FI"/>
          </a:p>
        </p:txBody>
      </p:sp>
      <p:sp>
        <p:nvSpPr>
          <p:cNvPr id="4" name="Dian numeron paikkamerkki 3">
            <a:extLst>
              <a:ext uri="{FF2B5EF4-FFF2-40B4-BE49-F238E27FC236}">
                <a16:creationId xmlns:a16="http://schemas.microsoft.com/office/drawing/2014/main" id="{C89969B8-DA2E-4962-B8A8-9B53AC305B2A}"/>
              </a:ext>
            </a:extLst>
          </p:cNvPr>
          <p:cNvSpPr>
            <a:spLocks noGrp="1"/>
          </p:cNvSpPr>
          <p:nvPr>
            <p:ph type="sldNum" sz="quarter" idx="11"/>
          </p:nvPr>
        </p:nvSpPr>
        <p:spPr/>
        <p:txBody>
          <a:bodyPr/>
          <a:lstStyle/>
          <a:p>
            <a:fld id="{F3EE06F1-2D77-A44E-97FA-F679B9CB76D5}" type="slidenum">
              <a:rPr lang="fi-FI" smtClean="0"/>
              <a:t>‹#›</a:t>
            </a:fld>
            <a:endParaRPr lang="fi-FI"/>
          </a:p>
        </p:txBody>
      </p:sp>
      <p:pic>
        <p:nvPicPr>
          <p:cNvPr id="7" name="Kuva 6">
            <a:extLst>
              <a:ext uri="{FF2B5EF4-FFF2-40B4-BE49-F238E27FC236}">
                <a16:creationId xmlns:a16="http://schemas.microsoft.com/office/drawing/2014/main" id="{AFA49757-D398-4B4D-B760-15786ACFF77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9188" y="157359"/>
            <a:ext cx="1704381" cy="655442"/>
          </a:xfrm>
          <a:prstGeom prst="rect">
            <a:avLst/>
          </a:prstGeom>
        </p:spPr>
      </p:pic>
      <p:sp>
        <p:nvSpPr>
          <p:cNvPr id="9" name="Alatunnisteen paikkamerkki 1">
            <a:extLst>
              <a:ext uri="{FF2B5EF4-FFF2-40B4-BE49-F238E27FC236}">
                <a16:creationId xmlns:a16="http://schemas.microsoft.com/office/drawing/2014/main" id="{7985CE74-02F0-4719-9C30-90FBA05BEA7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6249860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tsikko ja teksti">
    <p:spTree>
      <p:nvGrpSpPr>
        <p:cNvPr id="1" name=""/>
        <p:cNvGrpSpPr/>
        <p:nvPr/>
      </p:nvGrpSpPr>
      <p:grpSpPr>
        <a:xfrm>
          <a:off x="0" y="0"/>
          <a:ext cx="0" cy="0"/>
          <a:chOff x="0" y="0"/>
          <a:chExt cx="0" cy="0"/>
        </a:xfrm>
      </p:grpSpPr>
      <p:sp>
        <p:nvSpPr>
          <p:cNvPr id="9" name="Otsikko 1">
            <a:extLst>
              <a:ext uri="{FF2B5EF4-FFF2-40B4-BE49-F238E27FC236}">
                <a16:creationId xmlns:a16="http://schemas.microsoft.com/office/drawing/2014/main" id="{48726DB4-FA71-D144-8554-B6FC274FD4A0}"/>
              </a:ext>
            </a:extLst>
          </p:cNvPr>
          <p:cNvSpPr>
            <a:spLocks noGrp="1"/>
          </p:cNvSpPr>
          <p:nvPr>
            <p:ph type="title"/>
          </p:nvPr>
        </p:nvSpPr>
        <p:spPr>
          <a:xfrm>
            <a:off x="831850" y="714375"/>
            <a:ext cx="10515600" cy="1060926"/>
          </a:xfrm>
          <a:prstGeom prst="rect">
            <a:avLst/>
          </a:prstGeom>
          <a:effectLst/>
        </p:spPr>
        <p:txBody>
          <a:bodyPr anchor="t"/>
          <a:lstStyle>
            <a:lvl1pPr algn="ctr">
              <a:defRPr sz="6000">
                <a:solidFill>
                  <a:schemeClr val="tx2"/>
                </a:solidFill>
              </a:defRPr>
            </a:lvl1pPr>
          </a:lstStyle>
          <a:p>
            <a:r>
              <a:rPr lang="fi-FI"/>
              <a:t>Muokkaa </a:t>
            </a:r>
            <a:r>
              <a:rPr lang="fi-FI" err="1"/>
              <a:t>ots</a:t>
            </a:r>
            <a:r>
              <a:rPr lang="fi-FI"/>
              <a:t>. </a:t>
            </a:r>
            <a:r>
              <a:rPr lang="fi-FI" err="1"/>
              <a:t>perustyyl</a:t>
            </a:r>
            <a:r>
              <a:rPr lang="fi-FI"/>
              <a:t>. </a:t>
            </a:r>
          </a:p>
        </p:txBody>
      </p:sp>
      <p:sp>
        <p:nvSpPr>
          <p:cNvPr id="3" name="Tekstin paikkamerkki 2">
            <a:extLst>
              <a:ext uri="{FF2B5EF4-FFF2-40B4-BE49-F238E27FC236}">
                <a16:creationId xmlns:a16="http://schemas.microsoft.com/office/drawing/2014/main" id="{CB7DD24E-B9EC-D441-A777-25616DBF5C0E}"/>
              </a:ext>
            </a:extLst>
          </p:cNvPr>
          <p:cNvSpPr>
            <a:spLocks noGrp="1"/>
          </p:cNvSpPr>
          <p:nvPr>
            <p:ph type="body" idx="1"/>
          </p:nvPr>
        </p:nvSpPr>
        <p:spPr>
          <a:xfrm>
            <a:off x="845918" y="2011680"/>
            <a:ext cx="10501532" cy="4208145"/>
          </a:xfrm>
          <a:prstGeom prst="rect">
            <a:avLst/>
          </a:prstGeom>
          <a:effectLst/>
        </p:spPr>
        <p:txBody>
          <a:bodyPr>
            <a:normAutofit/>
          </a:bodyPr>
          <a:lstStyle>
            <a:lvl1pPr marL="342900" indent="-342900" algn="l">
              <a:lnSpc>
                <a:spcPct val="100000"/>
              </a:lnSpc>
              <a:buClr>
                <a:schemeClr val="tx2"/>
              </a:buClr>
              <a:buFont typeface="Arial" panose="020B0604020202020204" pitchFamily="34" charset="0"/>
              <a:buChar char="•"/>
              <a:defRPr sz="2400">
                <a:solidFill>
                  <a:schemeClr val="tx2"/>
                </a:solidFill>
              </a:defRPr>
            </a:lvl1pPr>
            <a:lvl2pPr marL="800100" indent="-342900" algn="l">
              <a:lnSpc>
                <a:spcPct val="100000"/>
              </a:lnSpc>
              <a:buClr>
                <a:schemeClr val="tx2"/>
              </a:buClr>
              <a:buFont typeface="Courier New" panose="02070309020205020404" pitchFamily="49" charset="0"/>
              <a:buChar char="o"/>
              <a:defRPr sz="2000">
                <a:solidFill>
                  <a:schemeClr val="tx2"/>
                </a:solidFill>
              </a:defRPr>
            </a:lvl2pPr>
            <a:lvl3pPr marL="1200150" indent="-285750" algn="l">
              <a:lnSpc>
                <a:spcPct val="100000"/>
              </a:lnSpc>
              <a:buClr>
                <a:schemeClr val="tx2"/>
              </a:buClr>
              <a:buFont typeface="Wingdings" pitchFamily="2" charset="2"/>
              <a:buChar char="§"/>
              <a:defRPr sz="1800">
                <a:solidFill>
                  <a:schemeClr val="tx2"/>
                </a:solidFill>
              </a:defRPr>
            </a:lvl3pPr>
            <a:lvl4pPr marL="1657350" indent="-285750" algn="l">
              <a:lnSpc>
                <a:spcPct val="100000"/>
              </a:lnSpc>
              <a:buClr>
                <a:schemeClr val="tx2"/>
              </a:buClr>
              <a:buFont typeface="Wingdings" pitchFamily="2" charset="2"/>
              <a:buChar char="§"/>
              <a:defRPr sz="1600">
                <a:solidFill>
                  <a:schemeClr val="tx2"/>
                </a:solidFill>
              </a:defRPr>
            </a:lvl4pPr>
            <a:lvl5pPr marL="2114550" indent="-285750" algn="l">
              <a:lnSpc>
                <a:spcPct val="100000"/>
              </a:lnSpc>
              <a:buClr>
                <a:schemeClr val="tx2"/>
              </a:buClr>
              <a:buFont typeface="Wingdings" pitchFamily="2" charset="2"/>
              <a:buChar char="§"/>
              <a:defRPr sz="1600">
                <a:solidFill>
                  <a:schemeClr val="tx2"/>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EB16BB38-9D60-314D-953C-E4852C9DE2CB}"/>
              </a:ext>
            </a:extLst>
          </p:cNvPr>
          <p:cNvSpPr>
            <a:spLocks noGrp="1"/>
          </p:cNvSpPr>
          <p:nvPr>
            <p:ph type="dt" sz="half" idx="10"/>
          </p:nvPr>
        </p:nvSpPr>
        <p:spPr/>
        <p:txBody>
          <a:bodyPr/>
          <a:lstStyle>
            <a:lvl1pPr>
              <a:defRPr>
                <a:solidFill>
                  <a:schemeClr val="tx1">
                    <a:lumMod val="75000"/>
                    <a:lumOff val="2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1C1A977F-3D9E-4909-BED9-7FB7582D0DE9}" type="datetime1">
              <a:rPr kumimoji="0" lang="fi-FI" sz="1200" b="0" i="0" u="none" strike="noStrike" kern="1200" cap="none" spc="0" normalizeH="0" baseline="0" noProof="0" smtClean="0">
                <a:ln>
                  <a:noFill/>
                </a:ln>
                <a:solidFill>
                  <a:srgbClr val="FFFFFF">
                    <a:lumMod val="75000"/>
                    <a:lumOff val="25000"/>
                  </a:srgbClr>
                </a:solidFill>
                <a:effectLst/>
                <a:uLnTx/>
                <a:uFillTx/>
                <a:latin typeface="Calibri" panose="020F0502020204030204"/>
                <a:ea typeface="+mn-ea"/>
                <a:cs typeface="+mn-cs"/>
              </a:rPr>
              <a:t>26.11.2021</a:t>
            </a:fld>
            <a:endParaRPr kumimoji="0" lang="fi-FI" sz="1200" b="0" i="0" u="none" strike="noStrike" kern="1200" cap="none" spc="0" normalizeH="0" baseline="0" noProof="0">
              <a:ln>
                <a:noFill/>
              </a:ln>
              <a:solidFill>
                <a:srgbClr val="FFFFFF">
                  <a:lumMod val="75000"/>
                  <a:lumOff val="25000"/>
                </a:srgbClr>
              </a:solidFill>
              <a:effectLst/>
              <a:uLnTx/>
              <a:uFillTx/>
              <a:latin typeface="Calibri" panose="020F0502020204030204"/>
              <a:ea typeface="+mn-ea"/>
              <a:cs typeface="+mn-cs"/>
            </a:endParaRPr>
          </a:p>
        </p:txBody>
      </p:sp>
      <p:sp>
        <p:nvSpPr>
          <p:cNvPr id="6" name="Dian numeron paikkamerkki 5">
            <a:extLst>
              <a:ext uri="{FF2B5EF4-FFF2-40B4-BE49-F238E27FC236}">
                <a16:creationId xmlns:a16="http://schemas.microsoft.com/office/drawing/2014/main" id="{CB2CC15D-54FB-394B-9156-B7B3BA66510E}"/>
              </a:ext>
            </a:extLst>
          </p:cNvPr>
          <p:cNvSpPr>
            <a:spLocks noGrp="1"/>
          </p:cNvSpPr>
          <p:nvPr>
            <p:ph type="sldNum" sz="quarter" idx="12"/>
          </p:nvPr>
        </p:nvSpPr>
        <p:spPr/>
        <p:txBody>
          <a:bodyPr/>
          <a:lstStyle>
            <a:lvl1pPr>
              <a:defRPr>
                <a:solidFill>
                  <a:schemeClr val="tx1">
                    <a:lumMod val="75000"/>
                    <a:lumOff val="2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3EE06F1-2D77-A44E-97FA-F679B9CB76D5}" type="slidenum">
              <a:rPr kumimoji="0" lang="fi-FI" sz="1200" b="0" i="0" u="none" strike="noStrike" kern="1200" cap="none" spc="0" normalizeH="0" baseline="0" noProof="0" smtClean="0">
                <a:ln>
                  <a:noFill/>
                </a:ln>
                <a:solidFill>
                  <a:srgbClr val="FFFFFF">
                    <a:lumMod val="75000"/>
                    <a:lumOff val="2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fi-FI" sz="1200" b="0" i="0" u="none" strike="noStrike" kern="1200" cap="none" spc="0" normalizeH="0" baseline="0" noProof="0">
              <a:ln>
                <a:noFill/>
              </a:ln>
              <a:solidFill>
                <a:srgbClr val="FFFFFF">
                  <a:lumMod val="75000"/>
                  <a:lumOff val="25000"/>
                </a:srgbClr>
              </a:solidFill>
              <a:effectLst/>
              <a:uLnTx/>
              <a:uFillTx/>
              <a:latin typeface="Calibri" panose="020F0502020204030204"/>
              <a:ea typeface="+mn-ea"/>
              <a:cs typeface="+mn-cs"/>
            </a:endParaRPr>
          </a:p>
        </p:txBody>
      </p:sp>
      <p:pic>
        <p:nvPicPr>
          <p:cNvPr id="7" name="Kuva 6">
            <a:extLst>
              <a:ext uri="{FF2B5EF4-FFF2-40B4-BE49-F238E27FC236}">
                <a16:creationId xmlns:a16="http://schemas.microsoft.com/office/drawing/2014/main" id="{66228325-6032-4F41-9E54-225E76F5EAD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9188" y="157359"/>
            <a:ext cx="1704381" cy="655442"/>
          </a:xfrm>
          <a:prstGeom prst="rect">
            <a:avLst/>
          </a:prstGeom>
        </p:spPr>
      </p:pic>
      <p:sp>
        <p:nvSpPr>
          <p:cNvPr id="8" name="Alatunnisteen paikkamerkki 1">
            <a:extLst>
              <a:ext uri="{FF2B5EF4-FFF2-40B4-BE49-F238E27FC236}">
                <a16:creationId xmlns:a16="http://schemas.microsoft.com/office/drawing/2014/main" id="{D3889267-8B30-4984-9E0A-88CF5483F1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19456530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tsikko, teksti ja sisältö">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04EF2C59-5C5C-B64C-A942-709B83363EA8}"/>
              </a:ext>
            </a:extLst>
          </p:cNvPr>
          <p:cNvSpPr>
            <a:spLocks noGrp="1"/>
          </p:cNvSpPr>
          <p:nvPr>
            <p:ph type="title"/>
          </p:nvPr>
        </p:nvSpPr>
        <p:spPr>
          <a:xfrm>
            <a:off x="831850" y="683744"/>
            <a:ext cx="10515600" cy="1060926"/>
          </a:xfrm>
          <a:prstGeom prst="rect">
            <a:avLst/>
          </a:prstGeom>
          <a:effectLst/>
        </p:spPr>
        <p:txBody>
          <a:bodyPr anchor="t"/>
          <a:lstStyle>
            <a:lvl1pPr algn="ctr">
              <a:defRPr sz="6000"/>
            </a:lvl1pPr>
          </a:lstStyle>
          <a:p>
            <a:r>
              <a:rPr lang="fi-FI"/>
              <a:t>Muokkaa </a:t>
            </a:r>
            <a:r>
              <a:rPr lang="fi-FI" err="1"/>
              <a:t>ots</a:t>
            </a:r>
            <a:r>
              <a:rPr lang="fi-FI"/>
              <a:t>. </a:t>
            </a:r>
            <a:r>
              <a:rPr lang="fi-FI" err="1"/>
              <a:t>perustyyl</a:t>
            </a:r>
            <a:r>
              <a:rPr lang="fi-FI"/>
              <a:t>. </a:t>
            </a:r>
          </a:p>
        </p:txBody>
      </p:sp>
      <p:sp>
        <p:nvSpPr>
          <p:cNvPr id="13" name="Sisällön paikkamerkki 12">
            <a:extLst>
              <a:ext uri="{FF2B5EF4-FFF2-40B4-BE49-F238E27FC236}">
                <a16:creationId xmlns:a16="http://schemas.microsoft.com/office/drawing/2014/main" id="{7A8DE876-7802-F443-B27E-BF46C207122D}"/>
              </a:ext>
            </a:extLst>
          </p:cNvPr>
          <p:cNvSpPr>
            <a:spLocks noGrp="1"/>
          </p:cNvSpPr>
          <p:nvPr>
            <p:ph sz="quarter" idx="14" hasCustomPrompt="1"/>
          </p:nvPr>
        </p:nvSpPr>
        <p:spPr>
          <a:xfrm>
            <a:off x="822215" y="1780614"/>
            <a:ext cx="10525236" cy="611823"/>
          </a:xfrm>
          <a:effectLst/>
        </p:spPr>
        <p:txBody>
          <a:bodyPr>
            <a:normAutofit/>
          </a:bodyPr>
          <a:lstStyle>
            <a:lvl1pPr marL="0" indent="0" algn="ctr">
              <a:buNone/>
              <a:defRPr sz="2400" i="1"/>
            </a:lvl1pPr>
          </a:lstStyle>
          <a:p>
            <a:r>
              <a:rPr lang="fi-FI"/>
              <a:t>Otsikko</a:t>
            </a:r>
          </a:p>
        </p:txBody>
      </p:sp>
      <p:sp>
        <p:nvSpPr>
          <p:cNvPr id="3" name="Tekstin paikkamerkki 2">
            <a:extLst>
              <a:ext uri="{FF2B5EF4-FFF2-40B4-BE49-F238E27FC236}">
                <a16:creationId xmlns:a16="http://schemas.microsoft.com/office/drawing/2014/main" id="{CB7DD24E-B9EC-D441-A777-25616DBF5C0E}"/>
              </a:ext>
            </a:extLst>
          </p:cNvPr>
          <p:cNvSpPr>
            <a:spLocks noGrp="1"/>
          </p:cNvSpPr>
          <p:nvPr>
            <p:ph type="body" idx="1"/>
          </p:nvPr>
        </p:nvSpPr>
        <p:spPr>
          <a:xfrm>
            <a:off x="831850" y="2577783"/>
            <a:ext cx="4966522" cy="3642042"/>
          </a:xfrm>
          <a:prstGeom prst="rect">
            <a:avLst/>
          </a:prstGeom>
          <a:effectLst/>
        </p:spPr>
        <p:txBody>
          <a:bodyPr/>
          <a:lstStyle>
            <a:lvl1pPr marL="342900" indent="-342900" algn="l">
              <a:buClr>
                <a:schemeClr val="tx1"/>
              </a:buClr>
              <a:buFont typeface="Arial" panose="020B0604020202020204" pitchFamily="34" charset="0"/>
              <a:buChar char="•"/>
              <a:defRPr sz="2400">
                <a:solidFill>
                  <a:schemeClr val="tx1">
                    <a:tint val="75000"/>
                  </a:schemeClr>
                </a:solidFill>
              </a:defRPr>
            </a:lvl1pPr>
            <a:lvl2pPr marL="800100" indent="-342900" algn="l">
              <a:buClr>
                <a:schemeClr val="tx1"/>
              </a:buClr>
              <a:buFont typeface="Courier New" panose="02070309020205020404" pitchFamily="49" charset="0"/>
              <a:buChar char="o"/>
              <a:defRPr sz="2000">
                <a:solidFill>
                  <a:schemeClr val="tx1">
                    <a:tint val="75000"/>
                  </a:schemeClr>
                </a:solidFill>
              </a:defRPr>
            </a:lvl2pPr>
            <a:lvl3pPr marL="1200150" indent="-285750" algn="l">
              <a:buClr>
                <a:schemeClr val="tx1"/>
              </a:buClr>
              <a:buFont typeface="Wingdings" pitchFamily="2" charset="2"/>
              <a:buChar char="§"/>
              <a:defRPr sz="1800">
                <a:solidFill>
                  <a:schemeClr val="tx1">
                    <a:tint val="75000"/>
                  </a:schemeClr>
                </a:solidFill>
              </a:defRPr>
            </a:lvl3pPr>
            <a:lvl4pPr marL="1657350" indent="-285750" algn="l">
              <a:buClr>
                <a:schemeClr val="tx1"/>
              </a:buClr>
              <a:buFont typeface="Wingdings" pitchFamily="2" charset="2"/>
              <a:buChar char="§"/>
              <a:defRPr sz="1600">
                <a:solidFill>
                  <a:schemeClr val="tx1">
                    <a:tint val="75000"/>
                  </a:schemeClr>
                </a:solidFill>
              </a:defRPr>
            </a:lvl4pPr>
            <a:lvl5pPr marL="2114550" indent="-285750" algn="l">
              <a:buClr>
                <a:schemeClr val="tx1"/>
              </a:buClr>
              <a:buFont typeface="Wingdings" pitchFamily="2" charset="2"/>
              <a:buChar char="§"/>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17" name="Sisällön paikkamerkki 3">
            <a:extLst>
              <a:ext uri="{FF2B5EF4-FFF2-40B4-BE49-F238E27FC236}">
                <a16:creationId xmlns:a16="http://schemas.microsoft.com/office/drawing/2014/main" id="{BAAD8882-CAED-0944-B454-3E362FFEA82A}"/>
              </a:ext>
            </a:extLst>
          </p:cNvPr>
          <p:cNvSpPr>
            <a:spLocks noGrp="1"/>
          </p:cNvSpPr>
          <p:nvPr>
            <p:ph sz="quarter" idx="15"/>
          </p:nvPr>
        </p:nvSpPr>
        <p:spPr>
          <a:xfrm>
            <a:off x="6280150" y="2595880"/>
            <a:ext cx="5067300" cy="3641725"/>
          </a:xfrm>
          <a:effectLst/>
        </p:spPr>
        <p:txBody>
          <a:bodyPr>
            <a:normAutofit/>
          </a:bodyPr>
          <a:lstStyle>
            <a:lvl1pPr marL="342900" indent="-342900" algn="l">
              <a:buClr>
                <a:schemeClr val="tx1"/>
              </a:buClr>
              <a:buFont typeface="Arial" panose="020B0604020202020204" pitchFamily="34" charset="0"/>
              <a:buChar char="•"/>
              <a:defRPr sz="2400"/>
            </a:lvl1pPr>
            <a:lvl2pPr algn="l">
              <a:buClr>
                <a:schemeClr val="tx1"/>
              </a:buClr>
              <a:defRPr sz="2000"/>
            </a:lvl2pPr>
            <a:lvl3pPr marL="1143000" indent="-228600" algn="l">
              <a:buClr>
                <a:schemeClr val="tx1"/>
              </a:buClr>
              <a:buFont typeface="Wingdings" pitchFamily="2" charset="2"/>
              <a:buChar char="§"/>
              <a:defRPr/>
            </a:lvl3pPr>
            <a:lvl4pPr marL="1600200" indent="-228600" algn="l">
              <a:buClr>
                <a:schemeClr val="tx1"/>
              </a:buClr>
              <a:buFont typeface="Wingdings" pitchFamily="2" charset="2"/>
              <a:buChar char="§"/>
              <a:defRPr sz="1600"/>
            </a:lvl4pPr>
            <a:lvl5pPr marL="2057400" indent="-228600" algn="l">
              <a:buClr>
                <a:schemeClr val="tx1"/>
              </a:buClr>
              <a:buFont typeface="Wingdings" pitchFamily="2" charset="2"/>
              <a:buChar char="§"/>
              <a:defRPr sz="1600"/>
            </a:lvl5p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10" name="Päivämäärän paikkamerkki 3">
            <a:extLst>
              <a:ext uri="{FF2B5EF4-FFF2-40B4-BE49-F238E27FC236}">
                <a16:creationId xmlns:a16="http://schemas.microsoft.com/office/drawing/2014/main" id="{C35A80A9-F689-254A-9877-D83262B38821}"/>
              </a:ext>
            </a:extLst>
          </p:cNvPr>
          <p:cNvSpPr>
            <a:spLocks noGrp="1"/>
          </p:cNvSpPr>
          <p:nvPr>
            <p:ph type="dt" sz="half" idx="2"/>
          </p:nvPr>
        </p:nvSpPr>
        <p:spPr>
          <a:xfrm>
            <a:off x="10003077" y="6356350"/>
            <a:ext cx="109510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BDCB79-4FD8-4507-A614-1BD41EE8C117}" type="datetime1">
              <a:rPr lang="fi-FI" smtClean="0"/>
              <a:t>26.11.2021</a:t>
            </a:fld>
            <a:endParaRPr lang="fi-FI"/>
          </a:p>
        </p:txBody>
      </p:sp>
      <p:sp>
        <p:nvSpPr>
          <p:cNvPr id="11" name="Dian numeron paikkamerkki 5">
            <a:extLst>
              <a:ext uri="{FF2B5EF4-FFF2-40B4-BE49-F238E27FC236}">
                <a16:creationId xmlns:a16="http://schemas.microsoft.com/office/drawing/2014/main" id="{05936F28-65A3-F746-805B-242219146F45}"/>
              </a:ext>
            </a:extLst>
          </p:cNvPr>
          <p:cNvSpPr>
            <a:spLocks noGrp="1"/>
          </p:cNvSpPr>
          <p:nvPr>
            <p:ph type="sldNum" sz="quarter" idx="4"/>
          </p:nvPr>
        </p:nvSpPr>
        <p:spPr>
          <a:xfrm>
            <a:off x="11202684" y="6356350"/>
            <a:ext cx="85126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EE06F1-2D77-A44E-97FA-F679B9CB76D5}" type="slidenum">
              <a:rPr lang="fi-FI" smtClean="0"/>
              <a:t>‹#›</a:t>
            </a:fld>
            <a:endParaRPr lang="fi-FI"/>
          </a:p>
        </p:txBody>
      </p:sp>
      <p:pic>
        <p:nvPicPr>
          <p:cNvPr id="14" name="Kuva 13">
            <a:extLst>
              <a:ext uri="{FF2B5EF4-FFF2-40B4-BE49-F238E27FC236}">
                <a16:creationId xmlns:a16="http://schemas.microsoft.com/office/drawing/2014/main" id="{C51D31CB-0844-C34C-AC5D-61C763D3BCD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9188" y="157359"/>
            <a:ext cx="1704381" cy="655442"/>
          </a:xfrm>
          <a:prstGeom prst="rect">
            <a:avLst/>
          </a:prstGeom>
        </p:spPr>
      </p:pic>
      <p:sp>
        <p:nvSpPr>
          <p:cNvPr id="9" name="Alatunnisteen paikkamerkki 1">
            <a:extLst>
              <a:ext uri="{FF2B5EF4-FFF2-40B4-BE49-F238E27FC236}">
                <a16:creationId xmlns:a16="http://schemas.microsoft.com/office/drawing/2014/main" id="{63C01A44-7426-40AA-A7AA-900D0FFB58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22518144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Osan ylätunniste">
    <p:spTree>
      <p:nvGrpSpPr>
        <p:cNvPr id="1" name=""/>
        <p:cNvGrpSpPr/>
        <p:nvPr/>
      </p:nvGrpSpPr>
      <p:grpSpPr>
        <a:xfrm>
          <a:off x="0" y="0"/>
          <a:ext cx="0" cy="0"/>
          <a:chOff x="0" y="0"/>
          <a:chExt cx="0" cy="0"/>
        </a:xfrm>
      </p:grpSpPr>
      <p:sp>
        <p:nvSpPr>
          <p:cNvPr id="9" name="Otsikko 1">
            <a:extLst>
              <a:ext uri="{FF2B5EF4-FFF2-40B4-BE49-F238E27FC236}">
                <a16:creationId xmlns:a16="http://schemas.microsoft.com/office/drawing/2014/main" id="{48726DB4-FA71-D144-8554-B6FC274FD4A0}"/>
              </a:ext>
            </a:extLst>
          </p:cNvPr>
          <p:cNvSpPr>
            <a:spLocks noGrp="1"/>
          </p:cNvSpPr>
          <p:nvPr>
            <p:ph type="title"/>
          </p:nvPr>
        </p:nvSpPr>
        <p:spPr>
          <a:xfrm>
            <a:off x="831850" y="1740275"/>
            <a:ext cx="10515600" cy="1060926"/>
          </a:xfrm>
          <a:prstGeom prst="rect">
            <a:avLst/>
          </a:prstGeom>
          <a:effectLst/>
        </p:spPr>
        <p:txBody>
          <a:bodyPr anchor="t"/>
          <a:lstStyle>
            <a:lvl1pPr algn="ctr">
              <a:defRPr sz="6000"/>
            </a:lvl1pPr>
          </a:lstStyle>
          <a:p>
            <a:r>
              <a:rPr lang="fi-FI"/>
              <a:t>Muokkaa </a:t>
            </a:r>
            <a:r>
              <a:rPr lang="fi-FI" err="1"/>
              <a:t>ots</a:t>
            </a:r>
            <a:r>
              <a:rPr lang="fi-FI"/>
              <a:t>. </a:t>
            </a:r>
            <a:r>
              <a:rPr lang="fi-FI" err="1"/>
              <a:t>perustyyl</a:t>
            </a:r>
            <a:r>
              <a:rPr lang="fi-FI"/>
              <a:t>. </a:t>
            </a:r>
          </a:p>
        </p:txBody>
      </p:sp>
      <p:sp>
        <p:nvSpPr>
          <p:cNvPr id="10" name="Sisällön paikkamerkki 12">
            <a:extLst>
              <a:ext uri="{FF2B5EF4-FFF2-40B4-BE49-F238E27FC236}">
                <a16:creationId xmlns:a16="http://schemas.microsoft.com/office/drawing/2014/main" id="{90E7C219-D873-F54B-B815-E630286C7B77}"/>
              </a:ext>
            </a:extLst>
          </p:cNvPr>
          <p:cNvSpPr>
            <a:spLocks noGrp="1"/>
          </p:cNvSpPr>
          <p:nvPr>
            <p:ph sz="quarter" idx="14" hasCustomPrompt="1"/>
          </p:nvPr>
        </p:nvSpPr>
        <p:spPr>
          <a:xfrm>
            <a:off x="822215" y="2837146"/>
            <a:ext cx="10525236" cy="2123934"/>
          </a:xfrm>
          <a:effectLst/>
        </p:spPr>
        <p:txBody>
          <a:bodyPr>
            <a:normAutofit/>
          </a:bodyPr>
          <a:lstStyle>
            <a:lvl1pPr marL="0" indent="0" algn="ctr">
              <a:buNone/>
              <a:defRPr sz="2400" i="1"/>
            </a:lvl1pPr>
          </a:lstStyle>
          <a:p>
            <a:r>
              <a:rPr lang="fi-FI"/>
              <a:t>Otsikko</a:t>
            </a:r>
          </a:p>
        </p:txBody>
      </p:sp>
      <p:sp>
        <p:nvSpPr>
          <p:cNvPr id="12" name="Päivämäärän paikkamerkki 3">
            <a:extLst>
              <a:ext uri="{FF2B5EF4-FFF2-40B4-BE49-F238E27FC236}">
                <a16:creationId xmlns:a16="http://schemas.microsoft.com/office/drawing/2014/main" id="{45FD7726-1602-7542-AFC5-AB34F30535FE}"/>
              </a:ext>
            </a:extLst>
          </p:cNvPr>
          <p:cNvSpPr>
            <a:spLocks noGrp="1"/>
          </p:cNvSpPr>
          <p:nvPr>
            <p:ph type="dt" sz="half" idx="2"/>
          </p:nvPr>
        </p:nvSpPr>
        <p:spPr>
          <a:xfrm>
            <a:off x="10003077" y="6356350"/>
            <a:ext cx="109510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E0127F-1610-4C65-AD4A-AB7B5417E6F2}" type="datetime1">
              <a:rPr lang="fi-FI" smtClean="0"/>
              <a:t>26.11.2021</a:t>
            </a:fld>
            <a:endParaRPr lang="fi-FI"/>
          </a:p>
        </p:txBody>
      </p:sp>
      <p:sp>
        <p:nvSpPr>
          <p:cNvPr id="13" name="Dian numeron paikkamerkki 5">
            <a:extLst>
              <a:ext uri="{FF2B5EF4-FFF2-40B4-BE49-F238E27FC236}">
                <a16:creationId xmlns:a16="http://schemas.microsoft.com/office/drawing/2014/main" id="{FDD5F319-0789-DE4E-ABA0-7E7439D55DE1}"/>
              </a:ext>
            </a:extLst>
          </p:cNvPr>
          <p:cNvSpPr>
            <a:spLocks noGrp="1"/>
          </p:cNvSpPr>
          <p:nvPr>
            <p:ph type="sldNum" sz="quarter" idx="4"/>
          </p:nvPr>
        </p:nvSpPr>
        <p:spPr>
          <a:xfrm>
            <a:off x="11202684" y="6356350"/>
            <a:ext cx="85126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EE06F1-2D77-A44E-97FA-F679B9CB76D5}" type="slidenum">
              <a:rPr lang="fi-FI" smtClean="0"/>
              <a:t>‹#›</a:t>
            </a:fld>
            <a:endParaRPr lang="fi-FI"/>
          </a:p>
        </p:txBody>
      </p:sp>
      <p:pic>
        <p:nvPicPr>
          <p:cNvPr id="15" name="Kuva 14">
            <a:extLst>
              <a:ext uri="{FF2B5EF4-FFF2-40B4-BE49-F238E27FC236}">
                <a16:creationId xmlns:a16="http://schemas.microsoft.com/office/drawing/2014/main" id="{908AB178-A514-D340-AB2C-029E914716F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9188" y="157359"/>
            <a:ext cx="1704381" cy="655442"/>
          </a:xfrm>
          <a:prstGeom prst="rect">
            <a:avLst/>
          </a:prstGeom>
        </p:spPr>
      </p:pic>
      <p:sp>
        <p:nvSpPr>
          <p:cNvPr id="7" name="Alatunnisteen paikkamerkki 1">
            <a:extLst>
              <a:ext uri="{FF2B5EF4-FFF2-40B4-BE49-F238E27FC236}">
                <a16:creationId xmlns:a16="http://schemas.microsoft.com/office/drawing/2014/main" id="{C7E4915C-8FEA-4AF9-BF5F-697E12189E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1415640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tsikko ja teksti">
    <p:spTree>
      <p:nvGrpSpPr>
        <p:cNvPr id="1" name=""/>
        <p:cNvGrpSpPr/>
        <p:nvPr/>
      </p:nvGrpSpPr>
      <p:grpSpPr>
        <a:xfrm>
          <a:off x="0" y="0"/>
          <a:ext cx="0" cy="0"/>
          <a:chOff x="0" y="0"/>
          <a:chExt cx="0" cy="0"/>
        </a:xfrm>
      </p:grpSpPr>
      <p:sp>
        <p:nvSpPr>
          <p:cNvPr id="9" name="Otsikko 1">
            <a:extLst>
              <a:ext uri="{FF2B5EF4-FFF2-40B4-BE49-F238E27FC236}">
                <a16:creationId xmlns:a16="http://schemas.microsoft.com/office/drawing/2014/main" id="{48726DB4-FA71-D144-8554-B6FC274FD4A0}"/>
              </a:ext>
            </a:extLst>
          </p:cNvPr>
          <p:cNvSpPr>
            <a:spLocks noGrp="1"/>
          </p:cNvSpPr>
          <p:nvPr>
            <p:ph type="title"/>
          </p:nvPr>
        </p:nvSpPr>
        <p:spPr>
          <a:xfrm>
            <a:off x="831850" y="714375"/>
            <a:ext cx="10515600" cy="1060926"/>
          </a:xfrm>
          <a:prstGeom prst="rect">
            <a:avLst/>
          </a:prstGeom>
          <a:effectLst/>
        </p:spPr>
        <p:txBody>
          <a:bodyPr anchor="t"/>
          <a:lstStyle>
            <a:lvl1pPr algn="ctr">
              <a:defRPr sz="6000">
                <a:solidFill>
                  <a:schemeClr val="tx2"/>
                </a:solidFill>
              </a:defRPr>
            </a:lvl1pPr>
          </a:lstStyle>
          <a:p>
            <a:r>
              <a:rPr lang="fi-FI"/>
              <a:t>Muokkaa </a:t>
            </a:r>
            <a:r>
              <a:rPr lang="fi-FI" err="1"/>
              <a:t>ots</a:t>
            </a:r>
            <a:r>
              <a:rPr lang="fi-FI"/>
              <a:t>. </a:t>
            </a:r>
            <a:r>
              <a:rPr lang="fi-FI" err="1"/>
              <a:t>perustyyl</a:t>
            </a:r>
            <a:r>
              <a:rPr lang="fi-FI"/>
              <a:t>. </a:t>
            </a:r>
          </a:p>
        </p:txBody>
      </p:sp>
      <p:sp>
        <p:nvSpPr>
          <p:cNvPr id="3" name="Tekstin paikkamerkki 2">
            <a:extLst>
              <a:ext uri="{FF2B5EF4-FFF2-40B4-BE49-F238E27FC236}">
                <a16:creationId xmlns:a16="http://schemas.microsoft.com/office/drawing/2014/main" id="{CB7DD24E-B9EC-D441-A777-25616DBF5C0E}"/>
              </a:ext>
            </a:extLst>
          </p:cNvPr>
          <p:cNvSpPr>
            <a:spLocks noGrp="1"/>
          </p:cNvSpPr>
          <p:nvPr>
            <p:ph type="body" idx="1"/>
          </p:nvPr>
        </p:nvSpPr>
        <p:spPr>
          <a:xfrm>
            <a:off x="845918" y="2011680"/>
            <a:ext cx="10501532" cy="4208145"/>
          </a:xfrm>
          <a:prstGeom prst="rect">
            <a:avLst/>
          </a:prstGeom>
          <a:effectLst/>
        </p:spPr>
        <p:txBody>
          <a:bodyPr>
            <a:normAutofit/>
          </a:bodyPr>
          <a:lstStyle>
            <a:lvl1pPr marL="342900" indent="-342900" algn="l">
              <a:lnSpc>
                <a:spcPct val="100000"/>
              </a:lnSpc>
              <a:buClr>
                <a:schemeClr val="tx2"/>
              </a:buClr>
              <a:buFont typeface="Arial" panose="020B0604020202020204" pitchFamily="34" charset="0"/>
              <a:buChar char="•"/>
              <a:defRPr sz="2400">
                <a:solidFill>
                  <a:schemeClr val="tx2"/>
                </a:solidFill>
              </a:defRPr>
            </a:lvl1pPr>
            <a:lvl2pPr marL="800100" indent="-342900" algn="l">
              <a:lnSpc>
                <a:spcPct val="100000"/>
              </a:lnSpc>
              <a:buClr>
                <a:schemeClr val="tx2"/>
              </a:buClr>
              <a:buFont typeface="Courier New" panose="02070309020205020404" pitchFamily="49" charset="0"/>
              <a:buChar char="o"/>
              <a:defRPr sz="2000">
                <a:solidFill>
                  <a:schemeClr val="tx2"/>
                </a:solidFill>
              </a:defRPr>
            </a:lvl2pPr>
            <a:lvl3pPr marL="1200150" indent="-285750" algn="l">
              <a:lnSpc>
                <a:spcPct val="100000"/>
              </a:lnSpc>
              <a:buClr>
                <a:schemeClr val="tx2"/>
              </a:buClr>
              <a:buFont typeface="Wingdings" pitchFamily="2" charset="2"/>
              <a:buChar char="§"/>
              <a:defRPr sz="1800">
                <a:solidFill>
                  <a:schemeClr val="tx2"/>
                </a:solidFill>
              </a:defRPr>
            </a:lvl3pPr>
            <a:lvl4pPr marL="1657350" indent="-285750" algn="l">
              <a:lnSpc>
                <a:spcPct val="100000"/>
              </a:lnSpc>
              <a:buClr>
                <a:schemeClr val="tx2"/>
              </a:buClr>
              <a:buFont typeface="Wingdings" pitchFamily="2" charset="2"/>
              <a:buChar char="§"/>
              <a:defRPr sz="1600">
                <a:solidFill>
                  <a:schemeClr val="tx2"/>
                </a:solidFill>
              </a:defRPr>
            </a:lvl4pPr>
            <a:lvl5pPr marL="2114550" indent="-285750" algn="l">
              <a:lnSpc>
                <a:spcPct val="100000"/>
              </a:lnSpc>
              <a:buClr>
                <a:schemeClr val="tx2"/>
              </a:buClr>
              <a:buFont typeface="Wingdings" pitchFamily="2" charset="2"/>
              <a:buChar char="§"/>
              <a:defRPr sz="1600">
                <a:solidFill>
                  <a:schemeClr val="tx2"/>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EB16BB38-9D60-314D-953C-E4852C9DE2CB}"/>
              </a:ext>
            </a:extLst>
          </p:cNvPr>
          <p:cNvSpPr>
            <a:spLocks noGrp="1"/>
          </p:cNvSpPr>
          <p:nvPr>
            <p:ph type="dt" sz="half" idx="10"/>
          </p:nvPr>
        </p:nvSpPr>
        <p:spPr/>
        <p:txBody>
          <a:bodyPr/>
          <a:lstStyle>
            <a:lvl1pPr>
              <a:defRPr>
                <a:solidFill>
                  <a:schemeClr val="tx1">
                    <a:lumMod val="75000"/>
                    <a:lumOff val="25000"/>
                  </a:schemeClr>
                </a:solidFill>
              </a:defRPr>
            </a:lvl1pPr>
          </a:lstStyle>
          <a:p>
            <a:fld id="{FD9320EA-10A2-4D80-97F4-B5438742DBB6}" type="datetime1">
              <a:rPr lang="fi-FI" smtClean="0"/>
              <a:t>26.11.2021</a:t>
            </a:fld>
            <a:endParaRPr lang="fi-FI"/>
          </a:p>
        </p:txBody>
      </p:sp>
      <p:sp>
        <p:nvSpPr>
          <p:cNvPr id="6" name="Dian numeron paikkamerkki 5">
            <a:extLst>
              <a:ext uri="{FF2B5EF4-FFF2-40B4-BE49-F238E27FC236}">
                <a16:creationId xmlns:a16="http://schemas.microsoft.com/office/drawing/2014/main" id="{CB2CC15D-54FB-394B-9156-B7B3BA66510E}"/>
              </a:ext>
            </a:extLst>
          </p:cNvPr>
          <p:cNvSpPr>
            <a:spLocks noGrp="1"/>
          </p:cNvSpPr>
          <p:nvPr>
            <p:ph type="sldNum" sz="quarter" idx="12"/>
          </p:nvPr>
        </p:nvSpPr>
        <p:spPr/>
        <p:txBody>
          <a:bodyPr/>
          <a:lstStyle>
            <a:lvl1pPr>
              <a:defRPr>
                <a:solidFill>
                  <a:schemeClr val="tx1">
                    <a:lumMod val="75000"/>
                    <a:lumOff val="25000"/>
                  </a:schemeClr>
                </a:solidFill>
              </a:defRPr>
            </a:lvl1pPr>
          </a:lstStyle>
          <a:p>
            <a:fld id="{F3EE06F1-2D77-A44E-97FA-F679B9CB76D5}" type="slidenum">
              <a:rPr lang="fi-FI" smtClean="0"/>
              <a:pPr/>
              <a:t>‹#›</a:t>
            </a:fld>
            <a:endParaRPr lang="fi-FI"/>
          </a:p>
        </p:txBody>
      </p:sp>
      <p:pic>
        <p:nvPicPr>
          <p:cNvPr id="13" name="Kuva 12">
            <a:extLst>
              <a:ext uri="{FF2B5EF4-FFF2-40B4-BE49-F238E27FC236}">
                <a16:creationId xmlns:a16="http://schemas.microsoft.com/office/drawing/2014/main" id="{C620B7B5-D500-2B4D-8E05-38D5EFF9927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0493" y="169756"/>
            <a:ext cx="1704382" cy="655442"/>
          </a:xfrm>
          <a:prstGeom prst="rect">
            <a:avLst/>
          </a:prstGeom>
        </p:spPr>
      </p:pic>
      <p:sp>
        <p:nvSpPr>
          <p:cNvPr id="7" name="Alatunnisteen paikkamerkki 6">
            <a:extLst>
              <a:ext uri="{FF2B5EF4-FFF2-40B4-BE49-F238E27FC236}">
                <a16:creationId xmlns:a16="http://schemas.microsoft.com/office/drawing/2014/main" id="{288D8BBB-D8B9-472B-BF13-8FEF001B6F48}"/>
              </a:ext>
            </a:extLst>
          </p:cNvPr>
          <p:cNvSpPr>
            <a:spLocks noGrp="1"/>
          </p:cNvSpPr>
          <p:nvPr>
            <p:ph type="ftr" sz="quarter" idx="11"/>
          </p:nvPr>
        </p:nvSpPr>
        <p:spPr>
          <a:xfrm>
            <a:off x="4121668" y="6356350"/>
            <a:ext cx="3935963" cy="365125"/>
          </a:xfrm>
        </p:spPr>
        <p:txBody>
          <a:bodyPr/>
          <a:lstStyle/>
          <a:p>
            <a:endParaRPr lang="fi-FI"/>
          </a:p>
        </p:txBody>
      </p:sp>
    </p:spTree>
    <p:extLst>
      <p:ext uri="{BB962C8B-B14F-4D97-AF65-F5344CB8AC3E}">
        <p14:creationId xmlns:p14="http://schemas.microsoft.com/office/powerpoint/2010/main" val="1238110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Otsikko ja tekti + kuva vasemma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5EB1795-7E37-401E-B161-37AE45EF1BFC}"/>
              </a:ext>
            </a:extLst>
          </p:cNvPr>
          <p:cNvSpPr>
            <a:spLocks noGrp="1"/>
          </p:cNvSpPr>
          <p:nvPr>
            <p:ph type="title"/>
          </p:nvPr>
        </p:nvSpPr>
        <p:spPr>
          <a:xfrm>
            <a:off x="6324300" y="869315"/>
            <a:ext cx="5517180" cy="1737360"/>
          </a:xfrm>
        </p:spPr>
        <p:txBody>
          <a:bodyPr/>
          <a:lstStyle>
            <a:lvl1pPr algn="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8" name="Tekstin paikkamerkki 7">
            <a:extLst>
              <a:ext uri="{FF2B5EF4-FFF2-40B4-BE49-F238E27FC236}">
                <a16:creationId xmlns:a16="http://schemas.microsoft.com/office/drawing/2014/main" id="{393D55FF-C447-4D7F-848A-B06FD2277D12}"/>
              </a:ext>
            </a:extLst>
          </p:cNvPr>
          <p:cNvSpPr>
            <a:spLocks noGrp="1"/>
          </p:cNvSpPr>
          <p:nvPr>
            <p:ph type="body" sz="quarter" idx="12"/>
          </p:nvPr>
        </p:nvSpPr>
        <p:spPr>
          <a:xfrm>
            <a:off x="6324600" y="2803525"/>
            <a:ext cx="5516563" cy="3017838"/>
          </a:xfrm>
        </p:spPr>
        <p:txBody>
          <a:body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10" name="Kuvan paikkamerkki 9">
            <a:extLst>
              <a:ext uri="{FF2B5EF4-FFF2-40B4-BE49-F238E27FC236}">
                <a16:creationId xmlns:a16="http://schemas.microsoft.com/office/drawing/2014/main" id="{58ADFD7B-648D-4C25-B7ED-1716805DE306}"/>
              </a:ext>
            </a:extLst>
          </p:cNvPr>
          <p:cNvSpPr>
            <a:spLocks noGrp="1"/>
          </p:cNvSpPr>
          <p:nvPr>
            <p:ph type="pic" sz="quarter" idx="13"/>
          </p:nvPr>
        </p:nvSpPr>
        <p:spPr>
          <a:xfrm>
            <a:off x="0" y="0"/>
            <a:ext cx="5867400" cy="6121400"/>
          </a:xfrm>
          <a:prstGeom prst="round2DiagRect">
            <a:avLst/>
          </a:prstGeom>
        </p:spPr>
        <p:txBody>
          <a:bodyPr/>
          <a:lstStyle/>
          <a:p>
            <a:endParaRPr lang="fi-FI"/>
          </a:p>
        </p:txBody>
      </p:sp>
      <p:sp>
        <p:nvSpPr>
          <p:cNvPr id="3" name="Päivämäärän paikkamerkki 2">
            <a:extLst>
              <a:ext uri="{FF2B5EF4-FFF2-40B4-BE49-F238E27FC236}">
                <a16:creationId xmlns:a16="http://schemas.microsoft.com/office/drawing/2014/main" id="{89CEB80D-BE46-40F8-99C4-B568A70147F6}"/>
              </a:ext>
            </a:extLst>
          </p:cNvPr>
          <p:cNvSpPr>
            <a:spLocks noGrp="1"/>
          </p:cNvSpPr>
          <p:nvPr>
            <p:ph type="dt" sz="half" idx="10"/>
          </p:nvPr>
        </p:nvSpPr>
        <p:spPr/>
        <p:txBody>
          <a:bodyPr/>
          <a:lstStyle/>
          <a:p>
            <a:fld id="{93E5FB91-9B7E-4B44-98EB-1BCCB4E61003}" type="datetime1">
              <a:rPr lang="fi-FI" smtClean="0"/>
              <a:t>26.11.2021</a:t>
            </a:fld>
            <a:endParaRPr lang="fi-FI"/>
          </a:p>
        </p:txBody>
      </p:sp>
      <p:sp>
        <p:nvSpPr>
          <p:cNvPr id="4" name="Dian numeron paikkamerkki 3">
            <a:extLst>
              <a:ext uri="{FF2B5EF4-FFF2-40B4-BE49-F238E27FC236}">
                <a16:creationId xmlns:a16="http://schemas.microsoft.com/office/drawing/2014/main" id="{C89969B8-DA2E-4962-B8A8-9B53AC305B2A}"/>
              </a:ext>
            </a:extLst>
          </p:cNvPr>
          <p:cNvSpPr>
            <a:spLocks noGrp="1"/>
          </p:cNvSpPr>
          <p:nvPr>
            <p:ph type="sldNum" sz="quarter" idx="11"/>
          </p:nvPr>
        </p:nvSpPr>
        <p:spPr/>
        <p:txBody>
          <a:bodyPr/>
          <a:lstStyle/>
          <a:p>
            <a:fld id="{F3EE06F1-2D77-A44E-97FA-F679B9CB76D5}" type="slidenum">
              <a:rPr lang="fi-FI" smtClean="0"/>
              <a:t>‹#›</a:t>
            </a:fld>
            <a:endParaRPr lang="fi-FI"/>
          </a:p>
        </p:txBody>
      </p:sp>
      <p:pic>
        <p:nvPicPr>
          <p:cNvPr id="7" name="Kuva 6">
            <a:extLst>
              <a:ext uri="{FF2B5EF4-FFF2-40B4-BE49-F238E27FC236}">
                <a16:creationId xmlns:a16="http://schemas.microsoft.com/office/drawing/2014/main" id="{351C1884-D5C5-4E6D-8EE0-CB27AD410EF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9188" y="157359"/>
            <a:ext cx="1704381" cy="655442"/>
          </a:xfrm>
          <a:prstGeom prst="rect">
            <a:avLst/>
          </a:prstGeom>
        </p:spPr>
      </p:pic>
      <p:sp>
        <p:nvSpPr>
          <p:cNvPr id="9" name="Alatunnisteen paikkamerkki 1">
            <a:extLst>
              <a:ext uri="{FF2B5EF4-FFF2-40B4-BE49-F238E27FC236}">
                <a16:creationId xmlns:a16="http://schemas.microsoft.com/office/drawing/2014/main" id="{A9EE3407-857B-4A94-9624-2A7B66711F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3563171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Otsikko ja sisältö">
    <p:spTree>
      <p:nvGrpSpPr>
        <p:cNvPr id="1" name=""/>
        <p:cNvGrpSpPr/>
        <p:nvPr/>
      </p:nvGrpSpPr>
      <p:grpSpPr>
        <a:xfrm>
          <a:off x="0" y="0"/>
          <a:ext cx="0" cy="0"/>
          <a:chOff x="0" y="0"/>
          <a:chExt cx="0" cy="0"/>
        </a:xfrm>
      </p:grpSpPr>
      <p:sp>
        <p:nvSpPr>
          <p:cNvPr id="9" name="Otsikko 1">
            <a:extLst>
              <a:ext uri="{FF2B5EF4-FFF2-40B4-BE49-F238E27FC236}">
                <a16:creationId xmlns:a16="http://schemas.microsoft.com/office/drawing/2014/main" id="{48726DB4-FA71-D144-8554-B6FC274FD4A0}"/>
              </a:ext>
            </a:extLst>
          </p:cNvPr>
          <p:cNvSpPr>
            <a:spLocks noGrp="1"/>
          </p:cNvSpPr>
          <p:nvPr>
            <p:ph type="title"/>
          </p:nvPr>
        </p:nvSpPr>
        <p:spPr>
          <a:xfrm>
            <a:off x="831850" y="703535"/>
            <a:ext cx="10515600" cy="1060926"/>
          </a:xfrm>
          <a:prstGeom prst="rect">
            <a:avLst/>
          </a:prstGeom>
          <a:effectLst/>
        </p:spPr>
        <p:txBody>
          <a:bodyPr anchor="t"/>
          <a:lstStyle>
            <a:lvl1pPr algn="ctr">
              <a:defRPr sz="6000"/>
            </a:lvl1pPr>
          </a:lstStyle>
          <a:p>
            <a:r>
              <a:rPr lang="fi-FI"/>
              <a:t>Muokkaa </a:t>
            </a:r>
            <a:r>
              <a:rPr lang="fi-FI" err="1"/>
              <a:t>ots</a:t>
            </a:r>
            <a:r>
              <a:rPr lang="fi-FI"/>
              <a:t>. </a:t>
            </a:r>
            <a:r>
              <a:rPr lang="fi-FI" err="1"/>
              <a:t>perustyyl</a:t>
            </a:r>
            <a:r>
              <a:rPr lang="fi-FI"/>
              <a:t>. </a:t>
            </a:r>
          </a:p>
        </p:txBody>
      </p:sp>
      <p:sp>
        <p:nvSpPr>
          <p:cNvPr id="4" name="Sisällön paikkamerkki 3">
            <a:extLst>
              <a:ext uri="{FF2B5EF4-FFF2-40B4-BE49-F238E27FC236}">
                <a16:creationId xmlns:a16="http://schemas.microsoft.com/office/drawing/2014/main" id="{4B847D3A-71CB-9E4A-9D31-D3708B0A38EE}"/>
              </a:ext>
            </a:extLst>
          </p:cNvPr>
          <p:cNvSpPr>
            <a:spLocks noGrp="1"/>
          </p:cNvSpPr>
          <p:nvPr>
            <p:ph sz="quarter" idx="15"/>
          </p:nvPr>
        </p:nvSpPr>
        <p:spPr>
          <a:xfrm>
            <a:off x="821880" y="1927274"/>
            <a:ext cx="10525570" cy="4163079"/>
          </a:xfrm>
          <a:effectLst/>
        </p:spPr>
        <p:txBody>
          <a:bodyPr/>
          <a:lstStyle>
            <a:lvl1pPr algn="l">
              <a:buClr>
                <a:schemeClr val="tx1"/>
              </a:buClr>
              <a:defRPr sz="2400"/>
            </a:lvl1pPr>
            <a:lvl2pPr algn="l">
              <a:buClr>
                <a:schemeClr val="tx1"/>
              </a:buClr>
              <a:defRPr sz="2000"/>
            </a:lvl2pPr>
            <a:lvl3pPr marL="1143000" indent="-228600" algn="l">
              <a:buClr>
                <a:schemeClr val="tx1"/>
              </a:buClr>
              <a:buFont typeface="Wingdings" pitchFamily="2" charset="2"/>
              <a:buChar char="§"/>
              <a:defRPr sz="1800"/>
            </a:lvl3pPr>
            <a:lvl4pPr marL="1600200" indent="-228600" algn="l">
              <a:buClr>
                <a:schemeClr val="tx1"/>
              </a:buClr>
              <a:buFont typeface="Wingdings" pitchFamily="2" charset="2"/>
              <a:buChar char="§"/>
              <a:defRPr sz="1600"/>
            </a:lvl4pPr>
            <a:lvl5pPr algn="l">
              <a:buClr>
                <a:schemeClr val="tx1"/>
              </a:buClr>
              <a:defRPr sz="1600"/>
            </a:lvl5p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12" name="Päivämäärän paikkamerkki 3">
            <a:extLst>
              <a:ext uri="{FF2B5EF4-FFF2-40B4-BE49-F238E27FC236}">
                <a16:creationId xmlns:a16="http://schemas.microsoft.com/office/drawing/2014/main" id="{45FD7726-1602-7542-AFC5-AB34F30535FE}"/>
              </a:ext>
            </a:extLst>
          </p:cNvPr>
          <p:cNvSpPr>
            <a:spLocks noGrp="1"/>
          </p:cNvSpPr>
          <p:nvPr>
            <p:ph type="dt" sz="half" idx="2"/>
          </p:nvPr>
        </p:nvSpPr>
        <p:spPr>
          <a:xfrm>
            <a:off x="10003077" y="6356350"/>
            <a:ext cx="109510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4BC113-F77D-460D-93D0-13521233AE4E}" type="datetime1">
              <a:rPr lang="fi-FI" smtClean="0"/>
              <a:t>26.11.2021</a:t>
            </a:fld>
            <a:endParaRPr lang="fi-FI"/>
          </a:p>
        </p:txBody>
      </p:sp>
      <p:sp>
        <p:nvSpPr>
          <p:cNvPr id="13" name="Dian numeron paikkamerkki 5">
            <a:extLst>
              <a:ext uri="{FF2B5EF4-FFF2-40B4-BE49-F238E27FC236}">
                <a16:creationId xmlns:a16="http://schemas.microsoft.com/office/drawing/2014/main" id="{FDD5F319-0789-DE4E-ABA0-7E7439D55DE1}"/>
              </a:ext>
            </a:extLst>
          </p:cNvPr>
          <p:cNvSpPr>
            <a:spLocks noGrp="1"/>
          </p:cNvSpPr>
          <p:nvPr>
            <p:ph type="sldNum" sz="quarter" idx="4"/>
          </p:nvPr>
        </p:nvSpPr>
        <p:spPr>
          <a:xfrm>
            <a:off x="11202684" y="6356350"/>
            <a:ext cx="85126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EE06F1-2D77-A44E-97FA-F679B9CB76D5}" type="slidenum">
              <a:rPr lang="fi-FI" smtClean="0"/>
              <a:t>‹#›</a:t>
            </a:fld>
            <a:endParaRPr lang="fi-FI"/>
          </a:p>
        </p:txBody>
      </p:sp>
      <p:pic>
        <p:nvPicPr>
          <p:cNvPr id="7" name="Kuva 6">
            <a:extLst>
              <a:ext uri="{FF2B5EF4-FFF2-40B4-BE49-F238E27FC236}">
                <a16:creationId xmlns:a16="http://schemas.microsoft.com/office/drawing/2014/main" id="{7DEC344F-66C6-4AB1-A5D0-028D84B065E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0493" y="169756"/>
            <a:ext cx="1704382" cy="655442"/>
          </a:xfrm>
          <a:prstGeom prst="rect">
            <a:avLst/>
          </a:prstGeom>
        </p:spPr>
      </p:pic>
      <p:sp>
        <p:nvSpPr>
          <p:cNvPr id="8" name="Alatunnisteen paikkamerkki 6">
            <a:extLst>
              <a:ext uri="{FF2B5EF4-FFF2-40B4-BE49-F238E27FC236}">
                <a16:creationId xmlns:a16="http://schemas.microsoft.com/office/drawing/2014/main" id="{EF66A10E-4733-4BA7-8132-A2EB004F951C}"/>
              </a:ext>
            </a:extLst>
          </p:cNvPr>
          <p:cNvSpPr>
            <a:spLocks noGrp="1"/>
          </p:cNvSpPr>
          <p:nvPr>
            <p:ph type="ftr" sz="quarter" idx="11"/>
          </p:nvPr>
        </p:nvSpPr>
        <p:spPr>
          <a:xfrm>
            <a:off x="4121668" y="6356350"/>
            <a:ext cx="3935963" cy="365125"/>
          </a:xfrm>
        </p:spPr>
        <p:txBody>
          <a:bodyPr/>
          <a:lstStyle/>
          <a:p>
            <a:endParaRPr lang="fi-FI"/>
          </a:p>
        </p:txBody>
      </p:sp>
    </p:spTree>
    <p:extLst>
      <p:ext uri="{BB962C8B-B14F-4D97-AF65-F5344CB8AC3E}">
        <p14:creationId xmlns:p14="http://schemas.microsoft.com/office/powerpoint/2010/main" val="9044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tsikko, teksti ja sisältö">
    <p:spTree>
      <p:nvGrpSpPr>
        <p:cNvPr id="1" name=""/>
        <p:cNvGrpSpPr/>
        <p:nvPr/>
      </p:nvGrpSpPr>
      <p:grpSpPr>
        <a:xfrm>
          <a:off x="0" y="0"/>
          <a:ext cx="0" cy="0"/>
          <a:chOff x="0" y="0"/>
          <a:chExt cx="0" cy="0"/>
        </a:xfrm>
      </p:grpSpPr>
      <p:sp>
        <p:nvSpPr>
          <p:cNvPr id="9" name="Otsikko 1">
            <a:extLst>
              <a:ext uri="{FF2B5EF4-FFF2-40B4-BE49-F238E27FC236}">
                <a16:creationId xmlns:a16="http://schemas.microsoft.com/office/drawing/2014/main" id="{48726DB4-FA71-D144-8554-B6FC274FD4A0}"/>
              </a:ext>
            </a:extLst>
          </p:cNvPr>
          <p:cNvSpPr>
            <a:spLocks noGrp="1"/>
          </p:cNvSpPr>
          <p:nvPr>
            <p:ph type="title"/>
          </p:nvPr>
        </p:nvSpPr>
        <p:spPr>
          <a:xfrm>
            <a:off x="831850" y="721315"/>
            <a:ext cx="10515600" cy="1060926"/>
          </a:xfrm>
          <a:prstGeom prst="rect">
            <a:avLst/>
          </a:prstGeom>
          <a:effectLst/>
        </p:spPr>
        <p:txBody>
          <a:bodyPr anchor="t"/>
          <a:lstStyle>
            <a:lvl1pPr algn="ctr">
              <a:defRPr sz="6000">
                <a:solidFill>
                  <a:schemeClr val="tx2"/>
                </a:solidFill>
              </a:defRPr>
            </a:lvl1pPr>
          </a:lstStyle>
          <a:p>
            <a:r>
              <a:rPr lang="fi-FI"/>
              <a:t>Muokkaa </a:t>
            </a:r>
            <a:r>
              <a:rPr lang="fi-FI" err="1"/>
              <a:t>ots</a:t>
            </a:r>
            <a:r>
              <a:rPr lang="fi-FI"/>
              <a:t>. </a:t>
            </a:r>
            <a:r>
              <a:rPr lang="fi-FI" err="1"/>
              <a:t>perustyyl</a:t>
            </a:r>
            <a:r>
              <a:rPr lang="fi-FI"/>
              <a:t>. </a:t>
            </a:r>
          </a:p>
        </p:txBody>
      </p:sp>
      <p:sp>
        <p:nvSpPr>
          <p:cNvPr id="10" name="Sisällön paikkamerkki 12">
            <a:extLst>
              <a:ext uri="{FF2B5EF4-FFF2-40B4-BE49-F238E27FC236}">
                <a16:creationId xmlns:a16="http://schemas.microsoft.com/office/drawing/2014/main" id="{90E7C219-D873-F54B-B815-E630286C7B77}"/>
              </a:ext>
            </a:extLst>
          </p:cNvPr>
          <p:cNvSpPr>
            <a:spLocks noGrp="1"/>
          </p:cNvSpPr>
          <p:nvPr>
            <p:ph sz="quarter" idx="14" hasCustomPrompt="1"/>
          </p:nvPr>
        </p:nvSpPr>
        <p:spPr>
          <a:xfrm>
            <a:off x="822215" y="1818186"/>
            <a:ext cx="10525236" cy="640852"/>
          </a:xfrm>
          <a:effectLst/>
        </p:spPr>
        <p:txBody>
          <a:bodyPr>
            <a:normAutofit/>
          </a:bodyPr>
          <a:lstStyle>
            <a:lvl1pPr marL="0" indent="0" algn="ctr">
              <a:buNone/>
              <a:defRPr sz="2400" i="1">
                <a:solidFill>
                  <a:schemeClr val="tx2"/>
                </a:solidFill>
              </a:defRPr>
            </a:lvl1pPr>
          </a:lstStyle>
          <a:p>
            <a:r>
              <a:rPr lang="fi-FI"/>
              <a:t>Otsikko</a:t>
            </a:r>
          </a:p>
        </p:txBody>
      </p:sp>
      <p:sp>
        <p:nvSpPr>
          <p:cNvPr id="3" name="Tekstin paikkamerkki 2">
            <a:extLst>
              <a:ext uri="{FF2B5EF4-FFF2-40B4-BE49-F238E27FC236}">
                <a16:creationId xmlns:a16="http://schemas.microsoft.com/office/drawing/2014/main" id="{CB7DD24E-B9EC-D441-A777-25616DBF5C0E}"/>
              </a:ext>
            </a:extLst>
          </p:cNvPr>
          <p:cNvSpPr>
            <a:spLocks noGrp="1"/>
          </p:cNvSpPr>
          <p:nvPr>
            <p:ph type="body" idx="1"/>
          </p:nvPr>
        </p:nvSpPr>
        <p:spPr>
          <a:xfrm>
            <a:off x="831850" y="2577783"/>
            <a:ext cx="4966522" cy="3642042"/>
          </a:xfrm>
          <a:prstGeom prst="rect">
            <a:avLst/>
          </a:prstGeom>
          <a:effectLst/>
        </p:spPr>
        <p:txBody>
          <a:bodyPr/>
          <a:lstStyle>
            <a:lvl1pPr marL="342900" indent="-342900" algn="l">
              <a:buClr>
                <a:schemeClr val="tx2"/>
              </a:buClr>
              <a:buFont typeface="Arial" panose="020B0604020202020204" pitchFamily="34" charset="0"/>
              <a:buChar char="•"/>
              <a:defRPr sz="2400">
                <a:solidFill>
                  <a:schemeClr val="tx2"/>
                </a:solidFill>
              </a:defRPr>
            </a:lvl1pPr>
            <a:lvl2pPr marL="800100" indent="-342900" algn="l">
              <a:buClr>
                <a:schemeClr val="tx2"/>
              </a:buClr>
              <a:buFont typeface="Courier New" panose="02070309020205020404" pitchFamily="49" charset="0"/>
              <a:buChar char="o"/>
              <a:defRPr sz="2000">
                <a:solidFill>
                  <a:schemeClr val="tx2"/>
                </a:solidFill>
              </a:defRPr>
            </a:lvl2pPr>
            <a:lvl3pPr marL="1200150" indent="-285750" algn="l">
              <a:buClr>
                <a:schemeClr val="tx2"/>
              </a:buClr>
              <a:buFont typeface="Wingdings" pitchFamily="2" charset="2"/>
              <a:buChar char="§"/>
              <a:defRPr sz="1800">
                <a:solidFill>
                  <a:schemeClr val="tx2"/>
                </a:solidFill>
              </a:defRPr>
            </a:lvl3pPr>
            <a:lvl4pPr marL="1657350" indent="-285750" algn="l">
              <a:buClr>
                <a:schemeClr val="tx2"/>
              </a:buClr>
              <a:buFont typeface="Wingdings" pitchFamily="2" charset="2"/>
              <a:buChar char="§"/>
              <a:defRPr sz="1600">
                <a:solidFill>
                  <a:schemeClr val="tx2"/>
                </a:solidFill>
              </a:defRPr>
            </a:lvl4pPr>
            <a:lvl5pPr marL="2114550" indent="-285750" algn="l">
              <a:buClr>
                <a:schemeClr val="tx2"/>
              </a:buClr>
              <a:buFont typeface="Wingdings" pitchFamily="2" charset="2"/>
              <a:buChar char="§"/>
              <a:defRPr sz="1600">
                <a:solidFill>
                  <a:schemeClr val="tx2"/>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14" name="Sisällön paikkamerkki 3">
            <a:extLst>
              <a:ext uri="{FF2B5EF4-FFF2-40B4-BE49-F238E27FC236}">
                <a16:creationId xmlns:a16="http://schemas.microsoft.com/office/drawing/2014/main" id="{AB1A52CF-0DED-2B41-9D9E-F377E3E3C879}"/>
              </a:ext>
            </a:extLst>
          </p:cNvPr>
          <p:cNvSpPr>
            <a:spLocks noGrp="1"/>
          </p:cNvSpPr>
          <p:nvPr>
            <p:ph sz="quarter" idx="15"/>
          </p:nvPr>
        </p:nvSpPr>
        <p:spPr>
          <a:xfrm>
            <a:off x="6280150" y="2595880"/>
            <a:ext cx="5067300" cy="3641725"/>
          </a:xfrm>
          <a:effectLst/>
        </p:spPr>
        <p:txBody>
          <a:bodyPr>
            <a:normAutofit/>
          </a:bodyPr>
          <a:lstStyle>
            <a:lvl1pPr marL="342900" indent="-342900" algn="l">
              <a:buClr>
                <a:schemeClr val="tx2"/>
              </a:buClr>
              <a:buFont typeface="Arial" panose="020B0604020202020204" pitchFamily="34" charset="0"/>
              <a:buChar char="•"/>
              <a:defRPr sz="2400">
                <a:solidFill>
                  <a:schemeClr val="tx2"/>
                </a:solidFill>
              </a:defRPr>
            </a:lvl1pPr>
            <a:lvl2pPr algn="l">
              <a:buClr>
                <a:schemeClr val="tx2"/>
              </a:buClr>
              <a:defRPr sz="2000">
                <a:solidFill>
                  <a:schemeClr val="tx2"/>
                </a:solidFill>
              </a:defRPr>
            </a:lvl2pPr>
            <a:lvl3pPr marL="1143000" indent="-228600" algn="l">
              <a:buClr>
                <a:schemeClr val="tx2"/>
              </a:buClr>
              <a:buFont typeface="Wingdings" pitchFamily="2" charset="2"/>
              <a:buChar char="§"/>
              <a:defRPr sz="1800">
                <a:solidFill>
                  <a:schemeClr val="tx2"/>
                </a:solidFill>
              </a:defRPr>
            </a:lvl3pPr>
            <a:lvl4pPr marL="1600200" indent="-228600" algn="l">
              <a:buClr>
                <a:schemeClr val="tx2"/>
              </a:buClr>
              <a:buFont typeface="Wingdings" pitchFamily="2" charset="2"/>
              <a:buChar char="§"/>
              <a:defRPr sz="1600">
                <a:solidFill>
                  <a:schemeClr val="tx2"/>
                </a:solidFill>
              </a:defRPr>
            </a:lvl4pPr>
            <a:lvl5pPr marL="2057400" indent="-228600" algn="l">
              <a:buClr>
                <a:schemeClr val="tx2"/>
              </a:buClr>
              <a:buFont typeface="Wingdings" pitchFamily="2" charset="2"/>
              <a:buChar char="§"/>
              <a:defRPr sz="1600">
                <a:solidFill>
                  <a:schemeClr val="tx2"/>
                </a:solidFill>
              </a:defRPr>
            </a:lvl5p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EB16BB38-9D60-314D-953C-E4852C9DE2CB}"/>
              </a:ext>
            </a:extLst>
          </p:cNvPr>
          <p:cNvSpPr>
            <a:spLocks noGrp="1"/>
          </p:cNvSpPr>
          <p:nvPr>
            <p:ph type="dt" sz="half" idx="10"/>
          </p:nvPr>
        </p:nvSpPr>
        <p:spPr/>
        <p:txBody>
          <a:bodyPr/>
          <a:lstStyle>
            <a:lvl1pPr>
              <a:defRPr>
                <a:solidFill>
                  <a:schemeClr val="tx1">
                    <a:lumMod val="75000"/>
                    <a:lumOff val="25000"/>
                  </a:schemeClr>
                </a:solidFill>
              </a:defRPr>
            </a:lvl1pPr>
          </a:lstStyle>
          <a:p>
            <a:fld id="{48705208-28F5-4EBD-B30F-0F98C1621763}" type="datetime1">
              <a:rPr lang="fi-FI" smtClean="0"/>
              <a:t>26.11.2021</a:t>
            </a:fld>
            <a:endParaRPr lang="fi-FI"/>
          </a:p>
        </p:txBody>
      </p:sp>
      <p:sp>
        <p:nvSpPr>
          <p:cNvPr id="6" name="Dian numeron paikkamerkki 5">
            <a:extLst>
              <a:ext uri="{FF2B5EF4-FFF2-40B4-BE49-F238E27FC236}">
                <a16:creationId xmlns:a16="http://schemas.microsoft.com/office/drawing/2014/main" id="{CB2CC15D-54FB-394B-9156-B7B3BA66510E}"/>
              </a:ext>
            </a:extLst>
          </p:cNvPr>
          <p:cNvSpPr>
            <a:spLocks noGrp="1"/>
          </p:cNvSpPr>
          <p:nvPr>
            <p:ph type="sldNum" sz="quarter" idx="12"/>
          </p:nvPr>
        </p:nvSpPr>
        <p:spPr/>
        <p:txBody>
          <a:bodyPr/>
          <a:lstStyle>
            <a:lvl1pPr>
              <a:defRPr>
                <a:solidFill>
                  <a:schemeClr val="tx1">
                    <a:lumMod val="75000"/>
                    <a:lumOff val="25000"/>
                  </a:schemeClr>
                </a:solidFill>
              </a:defRPr>
            </a:lvl1pPr>
          </a:lstStyle>
          <a:p>
            <a:fld id="{F3EE06F1-2D77-A44E-97FA-F679B9CB76D5}" type="slidenum">
              <a:rPr lang="fi-FI" smtClean="0"/>
              <a:pPr/>
              <a:t>‹#›</a:t>
            </a:fld>
            <a:endParaRPr lang="fi-FI"/>
          </a:p>
        </p:txBody>
      </p:sp>
      <p:pic>
        <p:nvPicPr>
          <p:cNvPr id="13" name="Kuva 12">
            <a:extLst>
              <a:ext uri="{FF2B5EF4-FFF2-40B4-BE49-F238E27FC236}">
                <a16:creationId xmlns:a16="http://schemas.microsoft.com/office/drawing/2014/main" id="{C620B7B5-D500-2B4D-8E05-38D5EFF9927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0493" y="169756"/>
            <a:ext cx="1704382" cy="655442"/>
          </a:xfrm>
          <a:prstGeom prst="rect">
            <a:avLst/>
          </a:prstGeom>
        </p:spPr>
      </p:pic>
      <p:sp>
        <p:nvSpPr>
          <p:cNvPr id="11" name="Alatunnisteen paikkamerkki 6">
            <a:extLst>
              <a:ext uri="{FF2B5EF4-FFF2-40B4-BE49-F238E27FC236}">
                <a16:creationId xmlns:a16="http://schemas.microsoft.com/office/drawing/2014/main" id="{A12F04CB-ECF6-4F64-AACC-9FB0DFBA1BD7}"/>
              </a:ext>
            </a:extLst>
          </p:cNvPr>
          <p:cNvSpPr>
            <a:spLocks noGrp="1"/>
          </p:cNvSpPr>
          <p:nvPr>
            <p:ph type="ftr" sz="quarter" idx="11"/>
          </p:nvPr>
        </p:nvSpPr>
        <p:spPr>
          <a:xfrm>
            <a:off x="4121668" y="6356350"/>
            <a:ext cx="3935963" cy="365125"/>
          </a:xfrm>
        </p:spPr>
        <p:txBody>
          <a:bodyPr/>
          <a:lstStyle/>
          <a:p>
            <a:endParaRPr lang="fi-FI"/>
          </a:p>
        </p:txBody>
      </p:sp>
    </p:spTree>
    <p:extLst>
      <p:ext uri="{BB962C8B-B14F-4D97-AF65-F5344CB8AC3E}">
        <p14:creationId xmlns:p14="http://schemas.microsoft.com/office/powerpoint/2010/main" val="1742834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san ylätunniste">
    <p:spTree>
      <p:nvGrpSpPr>
        <p:cNvPr id="1" name=""/>
        <p:cNvGrpSpPr/>
        <p:nvPr/>
      </p:nvGrpSpPr>
      <p:grpSpPr>
        <a:xfrm>
          <a:off x="0" y="0"/>
          <a:ext cx="0" cy="0"/>
          <a:chOff x="0" y="0"/>
          <a:chExt cx="0" cy="0"/>
        </a:xfrm>
      </p:grpSpPr>
      <p:sp>
        <p:nvSpPr>
          <p:cNvPr id="9" name="Otsikko 1">
            <a:extLst>
              <a:ext uri="{FF2B5EF4-FFF2-40B4-BE49-F238E27FC236}">
                <a16:creationId xmlns:a16="http://schemas.microsoft.com/office/drawing/2014/main" id="{48726DB4-FA71-D144-8554-B6FC274FD4A0}"/>
              </a:ext>
            </a:extLst>
          </p:cNvPr>
          <p:cNvSpPr>
            <a:spLocks noGrp="1"/>
          </p:cNvSpPr>
          <p:nvPr>
            <p:ph type="title"/>
          </p:nvPr>
        </p:nvSpPr>
        <p:spPr>
          <a:xfrm>
            <a:off x="831850" y="1740275"/>
            <a:ext cx="10515600" cy="1060926"/>
          </a:xfrm>
          <a:prstGeom prst="rect">
            <a:avLst/>
          </a:prstGeom>
          <a:effectLst/>
        </p:spPr>
        <p:txBody>
          <a:bodyPr anchor="t"/>
          <a:lstStyle>
            <a:lvl1pPr algn="ctr">
              <a:defRPr sz="6000"/>
            </a:lvl1pPr>
          </a:lstStyle>
          <a:p>
            <a:r>
              <a:rPr lang="fi-FI"/>
              <a:t>Muokkaa </a:t>
            </a:r>
            <a:r>
              <a:rPr lang="fi-FI" err="1"/>
              <a:t>ots</a:t>
            </a:r>
            <a:r>
              <a:rPr lang="fi-FI"/>
              <a:t>. </a:t>
            </a:r>
            <a:r>
              <a:rPr lang="fi-FI" err="1"/>
              <a:t>perustyyl</a:t>
            </a:r>
            <a:r>
              <a:rPr lang="fi-FI"/>
              <a:t>. </a:t>
            </a:r>
          </a:p>
        </p:txBody>
      </p:sp>
      <p:sp>
        <p:nvSpPr>
          <p:cNvPr id="10" name="Sisällön paikkamerkki 12">
            <a:extLst>
              <a:ext uri="{FF2B5EF4-FFF2-40B4-BE49-F238E27FC236}">
                <a16:creationId xmlns:a16="http://schemas.microsoft.com/office/drawing/2014/main" id="{90E7C219-D873-F54B-B815-E630286C7B77}"/>
              </a:ext>
            </a:extLst>
          </p:cNvPr>
          <p:cNvSpPr>
            <a:spLocks noGrp="1"/>
          </p:cNvSpPr>
          <p:nvPr>
            <p:ph sz="quarter" idx="14" hasCustomPrompt="1"/>
          </p:nvPr>
        </p:nvSpPr>
        <p:spPr>
          <a:xfrm>
            <a:off x="822215" y="2837146"/>
            <a:ext cx="10525236" cy="2123934"/>
          </a:xfrm>
          <a:effectLst/>
        </p:spPr>
        <p:txBody>
          <a:bodyPr>
            <a:normAutofit/>
          </a:bodyPr>
          <a:lstStyle>
            <a:lvl1pPr marL="0" indent="0" algn="ctr">
              <a:buNone/>
              <a:defRPr sz="2400" i="1"/>
            </a:lvl1pPr>
          </a:lstStyle>
          <a:p>
            <a:r>
              <a:rPr lang="fi-FI"/>
              <a:t>Otsikko</a:t>
            </a:r>
          </a:p>
        </p:txBody>
      </p:sp>
      <p:sp>
        <p:nvSpPr>
          <p:cNvPr id="12" name="Päivämäärän paikkamerkki 3">
            <a:extLst>
              <a:ext uri="{FF2B5EF4-FFF2-40B4-BE49-F238E27FC236}">
                <a16:creationId xmlns:a16="http://schemas.microsoft.com/office/drawing/2014/main" id="{45FD7726-1602-7542-AFC5-AB34F30535FE}"/>
              </a:ext>
            </a:extLst>
          </p:cNvPr>
          <p:cNvSpPr>
            <a:spLocks noGrp="1"/>
          </p:cNvSpPr>
          <p:nvPr>
            <p:ph type="dt" sz="half" idx="2"/>
          </p:nvPr>
        </p:nvSpPr>
        <p:spPr>
          <a:xfrm>
            <a:off x="10003077" y="6356350"/>
            <a:ext cx="109510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D78C21-47CD-4090-848B-CDE75E453B56}" type="datetime1">
              <a:rPr lang="fi-FI" smtClean="0"/>
              <a:t>26.11.2021</a:t>
            </a:fld>
            <a:endParaRPr lang="fi-FI"/>
          </a:p>
        </p:txBody>
      </p:sp>
      <p:sp>
        <p:nvSpPr>
          <p:cNvPr id="13" name="Dian numeron paikkamerkki 5">
            <a:extLst>
              <a:ext uri="{FF2B5EF4-FFF2-40B4-BE49-F238E27FC236}">
                <a16:creationId xmlns:a16="http://schemas.microsoft.com/office/drawing/2014/main" id="{FDD5F319-0789-DE4E-ABA0-7E7439D55DE1}"/>
              </a:ext>
            </a:extLst>
          </p:cNvPr>
          <p:cNvSpPr>
            <a:spLocks noGrp="1"/>
          </p:cNvSpPr>
          <p:nvPr>
            <p:ph type="sldNum" sz="quarter" idx="4"/>
          </p:nvPr>
        </p:nvSpPr>
        <p:spPr>
          <a:xfrm>
            <a:off x="11202684" y="6356350"/>
            <a:ext cx="85126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EE06F1-2D77-A44E-97FA-F679B9CB76D5}" type="slidenum">
              <a:rPr lang="fi-FI" smtClean="0"/>
              <a:t>‹#›</a:t>
            </a:fld>
            <a:endParaRPr lang="fi-FI"/>
          </a:p>
        </p:txBody>
      </p:sp>
      <p:pic>
        <p:nvPicPr>
          <p:cNvPr id="7" name="Kuva 6">
            <a:extLst>
              <a:ext uri="{FF2B5EF4-FFF2-40B4-BE49-F238E27FC236}">
                <a16:creationId xmlns:a16="http://schemas.microsoft.com/office/drawing/2014/main" id="{FBD76F2B-45DB-4C94-97C2-D60CBF6353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0493" y="169756"/>
            <a:ext cx="1704382" cy="655442"/>
          </a:xfrm>
          <a:prstGeom prst="rect">
            <a:avLst/>
          </a:prstGeom>
        </p:spPr>
      </p:pic>
      <p:sp>
        <p:nvSpPr>
          <p:cNvPr id="8" name="Alatunnisteen paikkamerkki 6">
            <a:extLst>
              <a:ext uri="{FF2B5EF4-FFF2-40B4-BE49-F238E27FC236}">
                <a16:creationId xmlns:a16="http://schemas.microsoft.com/office/drawing/2014/main" id="{D1394ED2-75C7-4A59-AD2E-7D168B7AE7E1}"/>
              </a:ext>
            </a:extLst>
          </p:cNvPr>
          <p:cNvSpPr>
            <a:spLocks noGrp="1"/>
          </p:cNvSpPr>
          <p:nvPr>
            <p:ph type="ftr" sz="quarter" idx="11"/>
          </p:nvPr>
        </p:nvSpPr>
        <p:spPr>
          <a:xfrm>
            <a:off x="4121668" y="6356350"/>
            <a:ext cx="3935963" cy="365125"/>
          </a:xfrm>
        </p:spPr>
        <p:txBody>
          <a:bodyPr/>
          <a:lstStyle/>
          <a:p>
            <a:endParaRPr lang="fi-FI"/>
          </a:p>
        </p:txBody>
      </p:sp>
    </p:spTree>
    <p:extLst>
      <p:ext uri="{BB962C8B-B14F-4D97-AF65-F5344CB8AC3E}">
        <p14:creationId xmlns:p14="http://schemas.microsoft.com/office/powerpoint/2010/main" val="1142456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tsikko ja teksti + aaltoikkuna">
    <p:spTree>
      <p:nvGrpSpPr>
        <p:cNvPr id="1" name=""/>
        <p:cNvGrpSpPr/>
        <p:nvPr/>
      </p:nvGrpSpPr>
      <p:grpSpPr>
        <a:xfrm>
          <a:off x="0" y="0"/>
          <a:ext cx="0" cy="0"/>
          <a:chOff x="0" y="0"/>
          <a:chExt cx="0" cy="0"/>
        </a:xfrm>
      </p:grpSpPr>
      <p:pic>
        <p:nvPicPr>
          <p:cNvPr id="12" name="Kuva 11">
            <a:extLst>
              <a:ext uri="{FF2B5EF4-FFF2-40B4-BE49-F238E27FC236}">
                <a16:creationId xmlns:a16="http://schemas.microsoft.com/office/drawing/2014/main" id="{03F6D011-47EA-6E4D-A27B-95CB34C1787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26416"/>
          <a:stretch/>
        </p:blipFill>
        <p:spPr>
          <a:xfrm>
            <a:off x="8324186" y="2492791"/>
            <a:ext cx="3854416" cy="4588086"/>
          </a:xfrm>
          <a:prstGeom prst="rect">
            <a:avLst/>
          </a:prstGeom>
        </p:spPr>
      </p:pic>
      <p:sp>
        <p:nvSpPr>
          <p:cNvPr id="9" name="Otsikko 1">
            <a:extLst>
              <a:ext uri="{FF2B5EF4-FFF2-40B4-BE49-F238E27FC236}">
                <a16:creationId xmlns:a16="http://schemas.microsoft.com/office/drawing/2014/main" id="{48726DB4-FA71-D144-8554-B6FC274FD4A0}"/>
              </a:ext>
            </a:extLst>
          </p:cNvPr>
          <p:cNvSpPr>
            <a:spLocks noGrp="1"/>
          </p:cNvSpPr>
          <p:nvPr>
            <p:ph type="title"/>
          </p:nvPr>
        </p:nvSpPr>
        <p:spPr>
          <a:xfrm>
            <a:off x="831850" y="714375"/>
            <a:ext cx="10515600" cy="1060926"/>
          </a:xfrm>
          <a:prstGeom prst="rect">
            <a:avLst/>
          </a:prstGeom>
          <a:effectLst/>
        </p:spPr>
        <p:txBody>
          <a:bodyPr anchor="t"/>
          <a:lstStyle>
            <a:lvl1pPr algn="ctr">
              <a:defRPr sz="6000">
                <a:solidFill>
                  <a:schemeClr val="tx2"/>
                </a:solidFill>
              </a:defRPr>
            </a:lvl1pPr>
          </a:lstStyle>
          <a:p>
            <a:r>
              <a:rPr lang="fi-FI"/>
              <a:t>Muokkaa </a:t>
            </a:r>
            <a:r>
              <a:rPr lang="fi-FI" err="1"/>
              <a:t>ots</a:t>
            </a:r>
            <a:r>
              <a:rPr lang="fi-FI"/>
              <a:t>. </a:t>
            </a:r>
            <a:r>
              <a:rPr lang="fi-FI" err="1"/>
              <a:t>perustyyl</a:t>
            </a:r>
            <a:r>
              <a:rPr lang="fi-FI"/>
              <a:t>. </a:t>
            </a:r>
          </a:p>
        </p:txBody>
      </p:sp>
      <p:sp>
        <p:nvSpPr>
          <p:cNvPr id="3" name="Tekstin paikkamerkki 2">
            <a:extLst>
              <a:ext uri="{FF2B5EF4-FFF2-40B4-BE49-F238E27FC236}">
                <a16:creationId xmlns:a16="http://schemas.microsoft.com/office/drawing/2014/main" id="{CB7DD24E-B9EC-D441-A777-25616DBF5C0E}"/>
              </a:ext>
            </a:extLst>
          </p:cNvPr>
          <p:cNvSpPr>
            <a:spLocks noGrp="1"/>
          </p:cNvSpPr>
          <p:nvPr>
            <p:ph type="body" idx="1"/>
          </p:nvPr>
        </p:nvSpPr>
        <p:spPr>
          <a:xfrm>
            <a:off x="845918" y="2011680"/>
            <a:ext cx="7478268" cy="4208145"/>
          </a:xfrm>
          <a:prstGeom prst="rect">
            <a:avLst/>
          </a:prstGeom>
          <a:effectLst/>
        </p:spPr>
        <p:txBody>
          <a:bodyPr>
            <a:normAutofit/>
          </a:bodyPr>
          <a:lstStyle>
            <a:lvl1pPr marL="342900" indent="-342900" algn="l">
              <a:lnSpc>
                <a:spcPct val="100000"/>
              </a:lnSpc>
              <a:buClr>
                <a:schemeClr val="tx2"/>
              </a:buClr>
              <a:buFont typeface="Arial" panose="020B0604020202020204" pitchFamily="34" charset="0"/>
              <a:buChar char="•"/>
              <a:defRPr sz="2400">
                <a:solidFill>
                  <a:schemeClr val="tx2"/>
                </a:solidFill>
              </a:defRPr>
            </a:lvl1pPr>
            <a:lvl2pPr marL="800100" indent="-342900" algn="l">
              <a:lnSpc>
                <a:spcPct val="100000"/>
              </a:lnSpc>
              <a:buClr>
                <a:schemeClr val="tx2"/>
              </a:buClr>
              <a:buFont typeface="Courier New" panose="02070309020205020404" pitchFamily="49" charset="0"/>
              <a:buChar char="o"/>
              <a:defRPr sz="2000">
                <a:solidFill>
                  <a:schemeClr val="tx2"/>
                </a:solidFill>
              </a:defRPr>
            </a:lvl2pPr>
            <a:lvl3pPr marL="1200150" indent="-285750" algn="l">
              <a:lnSpc>
                <a:spcPct val="100000"/>
              </a:lnSpc>
              <a:buClr>
                <a:schemeClr val="tx2"/>
              </a:buClr>
              <a:buFont typeface="Wingdings" pitchFamily="2" charset="2"/>
              <a:buChar char="§"/>
              <a:defRPr sz="1800">
                <a:solidFill>
                  <a:schemeClr val="tx2"/>
                </a:solidFill>
              </a:defRPr>
            </a:lvl3pPr>
            <a:lvl4pPr marL="1657350" indent="-285750" algn="l">
              <a:lnSpc>
                <a:spcPct val="100000"/>
              </a:lnSpc>
              <a:buClr>
                <a:schemeClr val="tx2"/>
              </a:buClr>
              <a:buFont typeface="Wingdings" pitchFamily="2" charset="2"/>
              <a:buChar char="§"/>
              <a:defRPr sz="1600">
                <a:solidFill>
                  <a:schemeClr val="tx2"/>
                </a:solidFill>
              </a:defRPr>
            </a:lvl4pPr>
            <a:lvl5pPr marL="2114550" indent="-285750" algn="l">
              <a:lnSpc>
                <a:spcPct val="100000"/>
              </a:lnSpc>
              <a:buClr>
                <a:schemeClr val="tx2"/>
              </a:buClr>
              <a:buFont typeface="Wingdings" pitchFamily="2" charset="2"/>
              <a:buChar char="§"/>
              <a:defRPr sz="1600">
                <a:solidFill>
                  <a:schemeClr val="tx2"/>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pic>
        <p:nvPicPr>
          <p:cNvPr id="13" name="Kuva 12">
            <a:extLst>
              <a:ext uri="{FF2B5EF4-FFF2-40B4-BE49-F238E27FC236}">
                <a16:creationId xmlns:a16="http://schemas.microsoft.com/office/drawing/2014/main" id="{C620B7B5-D500-2B4D-8E05-38D5EFF9927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350493" y="169756"/>
            <a:ext cx="1704382" cy="655442"/>
          </a:xfrm>
          <a:prstGeom prst="rect">
            <a:avLst/>
          </a:prstGeom>
        </p:spPr>
      </p:pic>
      <p:sp>
        <p:nvSpPr>
          <p:cNvPr id="5" name="Päivämäärän paikkamerkki 4"/>
          <p:cNvSpPr>
            <a:spLocks noGrp="1"/>
          </p:cNvSpPr>
          <p:nvPr>
            <p:ph type="dt" sz="half" idx="10"/>
          </p:nvPr>
        </p:nvSpPr>
        <p:spPr/>
        <p:txBody>
          <a:bodyPr/>
          <a:lstStyle/>
          <a:p>
            <a:fld id="{C7D98752-59B4-476B-82AD-A40B94580204}" type="datetime1">
              <a:rPr lang="fi-FI" smtClean="0"/>
              <a:t>26.11.2021</a:t>
            </a:fld>
            <a:endParaRPr lang="fi-FI"/>
          </a:p>
        </p:txBody>
      </p:sp>
      <p:sp>
        <p:nvSpPr>
          <p:cNvPr id="7" name="Alatunnisteen paikkamerkki 6"/>
          <p:cNvSpPr>
            <a:spLocks noGrp="1"/>
          </p:cNvSpPr>
          <p:nvPr>
            <p:ph type="ftr" sz="quarter" idx="11"/>
          </p:nvPr>
        </p:nvSpPr>
        <p:spPr>
          <a:xfrm>
            <a:off x="4121668" y="6356350"/>
            <a:ext cx="3935963" cy="365125"/>
          </a:xfrm>
        </p:spPr>
        <p:txBody>
          <a:bodyPr/>
          <a:lstStyle/>
          <a:p>
            <a:endParaRPr lang="fi-FI"/>
          </a:p>
        </p:txBody>
      </p:sp>
      <p:sp>
        <p:nvSpPr>
          <p:cNvPr id="8" name="Dian numeron paikkamerkki 7"/>
          <p:cNvSpPr>
            <a:spLocks noGrp="1"/>
          </p:cNvSpPr>
          <p:nvPr>
            <p:ph type="sldNum" sz="quarter" idx="12"/>
          </p:nvPr>
        </p:nvSpPr>
        <p:spPr/>
        <p:txBody>
          <a:bodyPr/>
          <a:lstStyle/>
          <a:p>
            <a:fld id="{F3EE06F1-2D77-A44E-97FA-F679B9CB76D5}" type="slidenum">
              <a:rPr lang="fi-FI" smtClean="0"/>
              <a:t>‹#›</a:t>
            </a:fld>
            <a:endParaRPr lang="fi-FI"/>
          </a:p>
        </p:txBody>
      </p:sp>
    </p:spTree>
    <p:extLst>
      <p:ext uri="{BB962C8B-B14F-4D97-AF65-F5344CB8AC3E}">
        <p14:creationId xmlns:p14="http://schemas.microsoft.com/office/powerpoint/2010/main" val="445818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Otsikko ja tekti + kuva vasemmalla">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A5EB1795-7E37-401E-B161-37AE45EF1BFC}"/>
              </a:ext>
            </a:extLst>
          </p:cNvPr>
          <p:cNvSpPr>
            <a:spLocks noGrp="1"/>
          </p:cNvSpPr>
          <p:nvPr>
            <p:ph type="title"/>
          </p:nvPr>
        </p:nvSpPr>
        <p:spPr>
          <a:xfrm>
            <a:off x="6324300" y="869315"/>
            <a:ext cx="5517180" cy="1737360"/>
          </a:xfrm>
        </p:spPr>
        <p:txBody>
          <a:bodyPr/>
          <a:lstStyle>
            <a:lvl1pPr algn="l">
              <a:defRPr/>
            </a:lvl1pPr>
          </a:lstStyle>
          <a:p>
            <a:r>
              <a:rPr lang="fi-FI"/>
              <a:t>Muokkaa </a:t>
            </a:r>
            <a:r>
              <a:rPr lang="fi-FI" err="1"/>
              <a:t>ots</a:t>
            </a:r>
            <a:r>
              <a:rPr lang="fi-FI"/>
              <a:t>. </a:t>
            </a:r>
            <a:r>
              <a:rPr lang="fi-FI" err="1"/>
              <a:t>perustyyl</a:t>
            </a:r>
            <a:r>
              <a:rPr lang="fi-FI"/>
              <a:t>. </a:t>
            </a:r>
            <a:r>
              <a:rPr lang="fi-FI" err="1"/>
              <a:t>napsautt</a:t>
            </a:r>
            <a:r>
              <a:rPr lang="fi-FI"/>
              <a:t>.</a:t>
            </a:r>
          </a:p>
        </p:txBody>
      </p:sp>
      <p:sp>
        <p:nvSpPr>
          <p:cNvPr id="8" name="Tekstin paikkamerkki 7">
            <a:extLst>
              <a:ext uri="{FF2B5EF4-FFF2-40B4-BE49-F238E27FC236}">
                <a16:creationId xmlns:a16="http://schemas.microsoft.com/office/drawing/2014/main" id="{393D55FF-C447-4D7F-848A-B06FD2277D12}"/>
              </a:ext>
            </a:extLst>
          </p:cNvPr>
          <p:cNvSpPr>
            <a:spLocks noGrp="1"/>
          </p:cNvSpPr>
          <p:nvPr>
            <p:ph type="body" sz="quarter" idx="12"/>
          </p:nvPr>
        </p:nvSpPr>
        <p:spPr>
          <a:xfrm>
            <a:off x="6324600" y="2803525"/>
            <a:ext cx="5516563" cy="3017838"/>
          </a:xfrm>
        </p:spPr>
        <p:txBody>
          <a:body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10" name="Kuvan paikkamerkki 9">
            <a:extLst>
              <a:ext uri="{FF2B5EF4-FFF2-40B4-BE49-F238E27FC236}">
                <a16:creationId xmlns:a16="http://schemas.microsoft.com/office/drawing/2014/main" id="{58ADFD7B-648D-4C25-B7ED-1716805DE306}"/>
              </a:ext>
            </a:extLst>
          </p:cNvPr>
          <p:cNvSpPr>
            <a:spLocks noGrp="1"/>
          </p:cNvSpPr>
          <p:nvPr>
            <p:ph type="pic" sz="quarter" idx="13"/>
          </p:nvPr>
        </p:nvSpPr>
        <p:spPr>
          <a:xfrm>
            <a:off x="0" y="0"/>
            <a:ext cx="5867400" cy="6121400"/>
          </a:xfrm>
          <a:prstGeom prst="round2DiagRect">
            <a:avLst/>
          </a:prstGeom>
        </p:spPr>
        <p:txBody>
          <a:bodyPr/>
          <a:lstStyle/>
          <a:p>
            <a:endParaRPr lang="fi-FI"/>
          </a:p>
        </p:txBody>
      </p:sp>
      <p:sp>
        <p:nvSpPr>
          <p:cNvPr id="3" name="Päivämäärän paikkamerkki 2">
            <a:extLst>
              <a:ext uri="{FF2B5EF4-FFF2-40B4-BE49-F238E27FC236}">
                <a16:creationId xmlns:a16="http://schemas.microsoft.com/office/drawing/2014/main" id="{89CEB80D-BE46-40F8-99C4-B568A70147F6}"/>
              </a:ext>
            </a:extLst>
          </p:cNvPr>
          <p:cNvSpPr>
            <a:spLocks noGrp="1"/>
          </p:cNvSpPr>
          <p:nvPr>
            <p:ph type="dt" sz="half" idx="10"/>
          </p:nvPr>
        </p:nvSpPr>
        <p:spPr/>
        <p:txBody>
          <a:bodyPr/>
          <a:lstStyle/>
          <a:p>
            <a:fld id="{C3D7A13F-D567-42F3-9A2E-CC4847359E9D}" type="datetime1">
              <a:rPr lang="fi-FI" smtClean="0"/>
              <a:t>26.11.2021</a:t>
            </a:fld>
            <a:endParaRPr lang="fi-FI"/>
          </a:p>
        </p:txBody>
      </p:sp>
      <p:sp>
        <p:nvSpPr>
          <p:cNvPr id="4" name="Dian numeron paikkamerkki 3">
            <a:extLst>
              <a:ext uri="{FF2B5EF4-FFF2-40B4-BE49-F238E27FC236}">
                <a16:creationId xmlns:a16="http://schemas.microsoft.com/office/drawing/2014/main" id="{C89969B8-DA2E-4962-B8A8-9B53AC305B2A}"/>
              </a:ext>
            </a:extLst>
          </p:cNvPr>
          <p:cNvSpPr>
            <a:spLocks noGrp="1"/>
          </p:cNvSpPr>
          <p:nvPr>
            <p:ph type="sldNum" sz="quarter" idx="11"/>
          </p:nvPr>
        </p:nvSpPr>
        <p:spPr/>
        <p:txBody>
          <a:bodyPr/>
          <a:lstStyle/>
          <a:p>
            <a:fld id="{F3EE06F1-2D77-A44E-97FA-F679B9CB76D5}" type="slidenum">
              <a:rPr lang="fi-FI" smtClean="0"/>
              <a:t>‹#›</a:t>
            </a:fld>
            <a:endParaRPr lang="fi-FI"/>
          </a:p>
        </p:txBody>
      </p:sp>
      <p:pic>
        <p:nvPicPr>
          <p:cNvPr id="7" name="Kuva 6">
            <a:extLst>
              <a:ext uri="{FF2B5EF4-FFF2-40B4-BE49-F238E27FC236}">
                <a16:creationId xmlns:a16="http://schemas.microsoft.com/office/drawing/2014/main" id="{BDBA0311-57F4-475E-9D97-DE8E7A6EE57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0493" y="169756"/>
            <a:ext cx="1704382" cy="655442"/>
          </a:xfrm>
          <a:prstGeom prst="rect">
            <a:avLst/>
          </a:prstGeom>
        </p:spPr>
      </p:pic>
      <p:sp>
        <p:nvSpPr>
          <p:cNvPr id="9" name="Alatunnisteen paikkamerkki 6">
            <a:extLst>
              <a:ext uri="{FF2B5EF4-FFF2-40B4-BE49-F238E27FC236}">
                <a16:creationId xmlns:a16="http://schemas.microsoft.com/office/drawing/2014/main" id="{76104A99-28D5-40A7-A545-6C5199127278}"/>
              </a:ext>
            </a:extLst>
          </p:cNvPr>
          <p:cNvSpPr>
            <a:spLocks noGrp="1"/>
          </p:cNvSpPr>
          <p:nvPr>
            <p:ph type="ftr" sz="quarter" idx="14"/>
          </p:nvPr>
        </p:nvSpPr>
        <p:spPr>
          <a:xfrm>
            <a:off x="4121668" y="6356350"/>
            <a:ext cx="3935963" cy="365125"/>
          </a:xfrm>
        </p:spPr>
        <p:txBody>
          <a:bodyPr/>
          <a:lstStyle/>
          <a:p>
            <a:endParaRPr lang="fi-FI"/>
          </a:p>
        </p:txBody>
      </p:sp>
    </p:spTree>
    <p:extLst>
      <p:ext uri="{BB962C8B-B14F-4D97-AF65-F5344CB8AC3E}">
        <p14:creationId xmlns:p14="http://schemas.microsoft.com/office/powerpoint/2010/main" val="1491221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eksti">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40F7199D-3FDD-4D72-A261-310F6FD67359}"/>
              </a:ext>
            </a:extLst>
          </p:cNvPr>
          <p:cNvSpPr>
            <a:spLocks noGrp="1"/>
          </p:cNvSpPr>
          <p:nvPr>
            <p:ph type="title" hasCustomPrompt="1"/>
          </p:nvPr>
        </p:nvSpPr>
        <p:spPr>
          <a:xfrm>
            <a:off x="838200" y="365124"/>
            <a:ext cx="9964033" cy="1675549"/>
          </a:xfrm>
        </p:spPr>
        <p:txBody>
          <a:bodyPr>
            <a:normAutofit/>
          </a:bodyPr>
          <a:lstStyle>
            <a:lvl1pPr>
              <a:defRPr sz="6000"/>
            </a:lvl1pPr>
          </a:lstStyle>
          <a:p>
            <a:r>
              <a:rPr lang="fi-FI"/>
              <a:t>Otsikko </a:t>
            </a:r>
            <a:r>
              <a:rPr lang="fi-FI" err="1"/>
              <a:t>lorem</a:t>
            </a:r>
            <a:r>
              <a:rPr lang="fi-FI"/>
              <a:t> </a:t>
            </a:r>
            <a:r>
              <a:rPr lang="fi-FI" err="1"/>
              <a:t>ipsum</a:t>
            </a:r>
            <a:r>
              <a:rPr lang="fi-FI"/>
              <a:t> </a:t>
            </a:r>
            <a:r>
              <a:rPr lang="fi-FI" err="1"/>
              <a:t>dolor</a:t>
            </a:r>
            <a:endParaRPr lang="fi-FI"/>
          </a:p>
        </p:txBody>
      </p:sp>
      <p:sp>
        <p:nvSpPr>
          <p:cNvPr id="3" name="Dian numeron paikkamerkki 2">
            <a:extLst>
              <a:ext uri="{FF2B5EF4-FFF2-40B4-BE49-F238E27FC236}">
                <a16:creationId xmlns:a16="http://schemas.microsoft.com/office/drawing/2014/main" id="{8DF67830-8287-4FDC-90B5-E5BB8E8B5075}"/>
              </a:ext>
            </a:extLst>
          </p:cNvPr>
          <p:cNvSpPr>
            <a:spLocks noGrp="1"/>
          </p:cNvSpPr>
          <p:nvPr>
            <p:ph type="sldNum" sz="quarter" idx="10"/>
          </p:nvPr>
        </p:nvSpPr>
        <p:spPr/>
        <p:txBody>
          <a:bodyPr/>
          <a:lstStyle/>
          <a:p>
            <a:fld id="{FAE462D9-D36F-494D-99EE-C7ED00861CAB}" type="slidenum">
              <a:rPr lang="fi-FI" smtClean="0"/>
              <a:t>‹#›</a:t>
            </a:fld>
            <a:endParaRPr lang="fi-FI"/>
          </a:p>
        </p:txBody>
      </p:sp>
      <p:sp>
        <p:nvSpPr>
          <p:cNvPr id="4" name="Alatunnisteen paikkamerkki 3">
            <a:extLst>
              <a:ext uri="{FF2B5EF4-FFF2-40B4-BE49-F238E27FC236}">
                <a16:creationId xmlns:a16="http://schemas.microsoft.com/office/drawing/2014/main" id="{6724FC46-1140-4619-B7C2-85A701E8AF28}"/>
              </a:ext>
            </a:extLst>
          </p:cNvPr>
          <p:cNvSpPr>
            <a:spLocks noGrp="1"/>
          </p:cNvSpPr>
          <p:nvPr>
            <p:ph type="ftr" sz="quarter" idx="11"/>
          </p:nvPr>
        </p:nvSpPr>
        <p:spPr/>
        <p:txBody>
          <a:bodyPr/>
          <a:lstStyle/>
          <a:p>
            <a:r>
              <a:rPr lang="fi-FI"/>
              <a:t>Etunimi Sukunimi</a:t>
            </a:r>
          </a:p>
        </p:txBody>
      </p:sp>
      <p:sp>
        <p:nvSpPr>
          <p:cNvPr id="5" name="Päivämäärän paikkamerkki 4">
            <a:extLst>
              <a:ext uri="{FF2B5EF4-FFF2-40B4-BE49-F238E27FC236}">
                <a16:creationId xmlns:a16="http://schemas.microsoft.com/office/drawing/2014/main" id="{C04E5CBB-9F93-4B63-974F-9169C12EAE70}"/>
              </a:ext>
            </a:extLst>
          </p:cNvPr>
          <p:cNvSpPr>
            <a:spLocks noGrp="1"/>
          </p:cNvSpPr>
          <p:nvPr>
            <p:ph type="dt" sz="half" idx="12"/>
          </p:nvPr>
        </p:nvSpPr>
        <p:spPr/>
        <p:txBody>
          <a:bodyPr/>
          <a:lstStyle/>
          <a:p>
            <a:fld id="{19BFA13F-9454-4493-88C3-E7409431BAB4}" type="datetimeFigureOut">
              <a:rPr lang="fi-FI" smtClean="0"/>
              <a:pPr/>
              <a:t>26.11.2021</a:t>
            </a:fld>
            <a:endParaRPr lang="fi-FI"/>
          </a:p>
        </p:txBody>
      </p:sp>
      <p:sp>
        <p:nvSpPr>
          <p:cNvPr id="8" name="Tekstin paikkamerkki 7">
            <a:extLst>
              <a:ext uri="{FF2B5EF4-FFF2-40B4-BE49-F238E27FC236}">
                <a16:creationId xmlns:a16="http://schemas.microsoft.com/office/drawing/2014/main" id="{702FC891-0C35-4A25-94EE-75E22A9B6D1E}"/>
              </a:ext>
            </a:extLst>
          </p:cNvPr>
          <p:cNvSpPr>
            <a:spLocks noGrp="1"/>
          </p:cNvSpPr>
          <p:nvPr>
            <p:ph type="body" sz="quarter" idx="13" hasCustomPrompt="1"/>
          </p:nvPr>
        </p:nvSpPr>
        <p:spPr>
          <a:xfrm>
            <a:off x="1549400" y="2174488"/>
            <a:ext cx="9253538" cy="3411926"/>
          </a:xfrm>
        </p:spPr>
        <p:txBody>
          <a:bodyPr>
            <a:noAutofit/>
          </a:bodyPr>
          <a:lstStyle>
            <a:lvl1pPr marL="0" indent="0">
              <a:buNone/>
              <a:defRPr sz="2400">
                <a:solidFill>
                  <a:schemeClr val="tx1"/>
                </a:solidFill>
              </a:defRPr>
            </a:lvl1pPr>
          </a:lstStyle>
          <a:p>
            <a:pPr lvl="0"/>
            <a:r>
              <a:rPr lang="fi-FI"/>
              <a:t>Otsikko </a:t>
            </a:r>
            <a:r>
              <a:rPr lang="fi-FI" err="1"/>
              <a:t>lorem</a:t>
            </a:r>
            <a:r>
              <a:rPr lang="fi-FI"/>
              <a:t> </a:t>
            </a:r>
            <a:r>
              <a:rPr lang="fi-FI" err="1"/>
              <a:t>ipsum</a:t>
            </a:r>
            <a:r>
              <a:rPr lang="fi-FI"/>
              <a:t> </a:t>
            </a:r>
            <a:r>
              <a:rPr lang="fi-FI" err="1"/>
              <a:t>dolor</a:t>
            </a:r>
            <a:r>
              <a:rPr lang="fi-FI"/>
              <a:t>. </a:t>
            </a:r>
            <a:r>
              <a:rPr lang="fi-FI" err="1"/>
              <a:t>Mint</a:t>
            </a:r>
            <a:r>
              <a:rPr lang="fi-FI"/>
              <a:t>, </a:t>
            </a:r>
            <a:r>
              <a:rPr lang="fi-FI" err="1"/>
              <a:t>simin</a:t>
            </a:r>
            <a:r>
              <a:rPr lang="fi-FI"/>
              <a:t> </a:t>
            </a:r>
            <a:r>
              <a:rPr lang="fi-FI" err="1"/>
              <a:t>recus</a:t>
            </a:r>
            <a:r>
              <a:rPr lang="fi-FI"/>
              <a:t>. </a:t>
            </a:r>
            <a:r>
              <a:rPr lang="fi-FI" err="1"/>
              <a:t>Ignis</a:t>
            </a:r>
            <a:r>
              <a:rPr lang="fi-FI"/>
              <a:t> </a:t>
            </a:r>
            <a:r>
              <a:rPr lang="fi-FI" err="1"/>
              <a:t>autem</a:t>
            </a:r>
            <a:r>
              <a:rPr lang="fi-FI"/>
              <a:t> </a:t>
            </a:r>
            <a:r>
              <a:rPr lang="fi-FI" err="1"/>
              <a:t>reicaepudi</a:t>
            </a:r>
            <a:r>
              <a:rPr lang="fi-FI"/>
              <a:t> </a:t>
            </a:r>
            <a:r>
              <a:rPr lang="fi-FI" err="1"/>
              <a:t>nes</a:t>
            </a:r>
            <a:r>
              <a:rPr lang="fi-FI"/>
              <a:t> </a:t>
            </a:r>
            <a:r>
              <a:rPr lang="fi-FI" err="1"/>
              <a:t>aut</a:t>
            </a:r>
            <a:r>
              <a:rPr lang="fi-FI"/>
              <a:t> </a:t>
            </a:r>
            <a:r>
              <a:rPr lang="fi-FI" err="1"/>
              <a:t>re</a:t>
            </a:r>
            <a:r>
              <a:rPr lang="fi-FI"/>
              <a:t> </a:t>
            </a:r>
            <a:r>
              <a:rPr lang="fi-FI" err="1"/>
              <a:t>nimilla</a:t>
            </a:r>
            <a:r>
              <a:rPr lang="fi-FI"/>
              <a:t> et </a:t>
            </a:r>
            <a:r>
              <a:rPr lang="fi-FI" err="1"/>
              <a:t>recea</a:t>
            </a:r>
            <a:r>
              <a:rPr lang="fi-FI"/>
              <a:t> </a:t>
            </a:r>
            <a:r>
              <a:rPr lang="fi-FI" err="1"/>
              <a:t>cus</a:t>
            </a:r>
            <a:r>
              <a:rPr lang="fi-FI"/>
              <a:t> </a:t>
            </a:r>
            <a:r>
              <a:rPr lang="fi-FI" err="1"/>
              <a:t>simus</a:t>
            </a:r>
            <a:r>
              <a:rPr lang="fi-FI"/>
              <a:t>, </a:t>
            </a:r>
            <a:r>
              <a:rPr lang="fi-FI" err="1"/>
              <a:t>abor</a:t>
            </a:r>
            <a:r>
              <a:rPr lang="fi-FI"/>
              <a:t> </a:t>
            </a:r>
            <a:r>
              <a:rPr lang="fi-FI" err="1"/>
              <a:t>aut</a:t>
            </a:r>
            <a:r>
              <a:rPr lang="fi-FI"/>
              <a:t> </a:t>
            </a:r>
            <a:r>
              <a:rPr lang="fi-FI" err="1"/>
              <a:t>perchicia</a:t>
            </a:r>
            <a:r>
              <a:rPr lang="fi-FI"/>
              <a:t> </a:t>
            </a:r>
            <a:r>
              <a:rPr lang="fi-FI" err="1"/>
              <a:t>doloreh</a:t>
            </a:r>
            <a:r>
              <a:rPr lang="fi-FI"/>
              <a:t> </a:t>
            </a:r>
            <a:r>
              <a:rPr lang="fi-FI" err="1"/>
              <a:t>eniminv</a:t>
            </a:r>
            <a:r>
              <a:rPr lang="fi-FI"/>
              <a:t> </a:t>
            </a:r>
            <a:r>
              <a:rPr lang="fi-FI" err="1"/>
              <a:t>erferem</a:t>
            </a:r>
            <a:r>
              <a:rPr lang="fi-FI"/>
              <a:t> </a:t>
            </a:r>
            <a:r>
              <a:rPr lang="fi-FI" err="1"/>
              <a:t>odigendia</a:t>
            </a:r>
            <a:r>
              <a:rPr lang="fi-FI"/>
              <a:t> </a:t>
            </a:r>
            <a:r>
              <a:rPr lang="fi-FI" err="1"/>
              <a:t>exceren</a:t>
            </a:r>
            <a:r>
              <a:rPr lang="fi-FI"/>
              <a:t> </a:t>
            </a:r>
            <a:r>
              <a:rPr lang="fi-FI" err="1"/>
              <a:t>ientestia</a:t>
            </a:r>
            <a:r>
              <a:rPr lang="fi-FI"/>
              <a:t> </a:t>
            </a:r>
            <a:r>
              <a:rPr lang="fi-FI" err="1"/>
              <a:t>volendi</a:t>
            </a:r>
            <a:r>
              <a:rPr lang="fi-FI"/>
              <a:t> </a:t>
            </a:r>
            <a:r>
              <a:rPr lang="fi-FI" err="1"/>
              <a:t>antios</a:t>
            </a:r>
            <a:r>
              <a:rPr lang="fi-FI"/>
              <a:t> </a:t>
            </a:r>
            <a:r>
              <a:rPr lang="fi-FI" err="1"/>
              <a:t>ese</a:t>
            </a:r>
            <a:r>
              <a:rPr lang="fi-FI"/>
              <a:t> </a:t>
            </a:r>
            <a:r>
              <a:rPr lang="fi-FI" err="1"/>
              <a:t>occa</a:t>
            </a:r>
            <a:r>
              <a:rPr lang="fi-FI"/>
              <a:t> </a:t>
            </a:r>
            <a:r>
              <a:rPr lang="fi-FI" err="1"/>
              <a:t>tur</a:t>
            </a:r>
            <a:r>
              <a:rPr lang="fi-FI"/>
              <a:t>, </a:t>
            </a:r>
            <a:r>
              <a:rPr lang="fi-FI" err="1"/>
              <a:t>tenis</a:t>
            </a:r>
            <a:r>
              <a:rPr lang="fi-FI"/>
              <a:t> rem </a:t>
            </a:r>
            <a:r>
              <a:rPr lang="fi-FI" err="1"/>
              <a:t>re</a:t>
            </a:r>
            <a:r>
              <a:rPr lang="fi-FI"/>
              <a:t> </a:t>
            </a:r>
            <a:r>
              <a:rPr lang="fi-FI" err="1"/>
              <a:t>derumet</a:t>
            </a:r>
            <a:r>
              <a:rPr lang="fi-FI"/>
              <a:t> </a:t>
            </a:r>
            <a:r>
              <a:rPr lang="fi-FI" err="1"/>
              <a:t>modicim</a:t>
            </a:r>
            <a:r>
              <a:rPr lang="fi-FI"/>
              <a:t> </a:t>
            </a:r>
            <a:r>
              <a:rPr lang="fi-FI" err="1"/>
              <a:t>repreicia</a:t>
            </a:r>
            <a:r>
              <a:rPr lang="fi-FI"/>
              <a:t> et </a:t>
            </a:r>
            <a:r>
              <a:rPr lang="fi-FI" err="1"/>
              <a:t>officimusam</a:t>
            </a:r>
            <a:r>
              <a:rPr lang="fi-FI"/>
              <a:t> </a:t>
            </a:r>
            <a:r>
              <a:rPr lang="fi-FI" err="1"/>
              <a:t>dunto</a:t>
            </a:r>
            <a:r>
              <a:rPr lang="fi-FI"/>
              <a:t> </a:t>
            </a:r>
            <a:r>
              <a:rPr lang="fi-FI" err="1"/>
              <a:t>doluptatio</a:t>
            </a:r>
            <a:r>
              <a:rPr lang="fi-FI"/>
              <a:t>. Ex </a:t>
            </a:r>
            <a:r>
              <a:rPr lang="fi-FI" err="1"/>
              <a:t>evel</a:t>
            </a:r>
            <a:r>
              <a:rPr lang="fi-FI"/>
              <a:t> es ne </a:t>
            </a:r>
            <a:r>
              <a:rPr lang="fi-FI" err="1"/>
              <a:t>cullaut</a:t>
            </a:r>
            <a:r>
              <a:rPr lang="fi-FI"/>
              <a:t> </a:t>
            </a:r>
            <a:r>
              <a:rPr lang="fi-FI" err="1"/>
              <a:t>escia</a:t>
            </a:r>
            <a:r>
              <a:rPr lang="fi-FI"/>
              <a:t> </a:t>
            </a:r>
            <a:r>
              <a:rPr lang="fi-FI" err="1"/>
              <a:t>volore</a:t>
            </a:r>
            <a:r>
              <a:rPr lang="fi-FI"/>
              <a:t> </a:t>
            </a:r>
            <a:r>
              <a:rPr lang="fi-FI" err="1"/>
              <a:t>odi</a:t>
            </a:r>
            <a:r>
              <a:rPr lang="fi-FI"/>
              <a:t> </a:t>
            </a:r>
            <a:r>
              <a:rPr lang="fi-FI" err="1"/>
              <a:t>alictis</a:t>
            </a:r>
            <a:r>
              <a:rPr lang="fi-FI"/>
              <a:t> </a:t>
            </a:r>
            <a:r>
              <a:rPr lang="fi-FI" err="1"/>
              <a:t>vendia</a:t>
            </a:r>
            <a:r>
              <a:rPr lang="fi-FI"/>
              <a:t> </a:t>
            </a:r>
            <a:r>
              <a:rPr lang="fi-FI" err="1"/>
              <a:t>nos</a:t>
            </a:r>
            <a:r>
              <a:rPr lang="fi-FI"/>
              <a:t> </a:t>
            </a:r>
            <a:r>
              <a:rPr lang="fi-FI" err="1"/>
              <a:t>trum</a:t>
            </a:r>
            <a:r>
              <a:rPr lang="fi-FI"/>
              <a:t> </a:t>
            </a:r>
            <a:r>
              <a:rPr lang="fi-FI" err="1"/>
              <a:t>que</a:t>
            </a:r>
            <a:r>
              <a:rPr lang="fi-FI"/>
              <a:t> </a:t>
            </a:r>
            <a:r>
              <a:rPr lang="fi-FI" err="1"/>
              <a:t>cone</a:t>
            </a:r>
            <a:r>
              <a:rPr lang="fi-FI"/>
              <a:t> </a:t>
            </a:r>
            <a:r>
              <a:rPr lang="fi-FI" err="1"/>
              <a:t>repudae</a:t>
            </a:r>
            <a:r>
              <a:rPr lang="fi-FI"/>
              <a:t> </a:t>
            </a:r>
            <a:r>
              <a:rPr lang="fi-FI" err="1"/>
              <a:t>ctorruptatia</a:t>
            </a:r>
            <a:r>
              <a:rPr lang="fi-FI"/>
              <a:t> </a:t>
            </a:r>
            <a:r>
              <a:rPr lang="fi-FI" err="1"/>
              <a:t>comnis</a:t>
            </a:r>
            <a:r>
              <a:rPr lang="fi-FI"/>
              <a:t> </a:t>
            </a:r>
            <a:r>
              <a:rPr lang="fi-FI" err="1"/>
              <a:t>dercid</a:t>
            </a:r>
            <a:r>
              <a:rPr lang="fi-FI"/>
              <a:t> </a:t>
            </a:r>
            <a:r>
              <a:rPr lang="fi-FI" err="1"/>
              <a:t>quis</a:t>
            </a:r>
            <a:r>
              <a:rPr lang="fi-FI"/>
              <a:t> </a:t>
            </a:r>
            <a:r>
              <a:rPr lang="fi-FI" err="1"/>
              <a:t>consequae</a:t>
            </a:r>
            <a:r>
              <a:rPr lang="fi-FI"/>
              <a:t> </a:t>
            </a:r>
            <a:r>
              <a:rPr lang="fi-FI" err="1"/>
              <a:t>corrum</a:t>
            </a:r>
            <a:r>
              <a:rPr lang="fi-FI"/>
              <a:t> </a:t>
            </a:r>
            <a:r>
              <a:rPr lang="fi-FI" err="1"/>
              <a:t>laborio</a:t>
            </a:r>
            <a:r>
              <a:rPr lang="fi-FI"/>
              <a:t> </a:t>
            </a:r>
            <a:r>
              <a:rPr lang="fi-FI" err="1"/>
              <a:t>bearcipsam</a:t>
            </a:r>
            <a:r>
              <a:rPr lang="fi-FI"/>
              <a:t>, </a:t>
            </a:r>
            <a:r>
              <a:rPr lang="fi-FI" err="1"/>
              <a:t>sinvelique</a:t>
            </a:r>
            <a:r>
              <a:rPr lang="fi-FI"/>
              <a:t> </a:t>
            </a:r>
            <a:r>
              <a:rPr lang="fi-FI" err="1"/>
              <a:t>voloris</a:t>
            </a:r>
            <a:r>
              <a:rPr lang="fi-FI"/>
              <a:t> </a:t>
            </a:r>
            <a:r>
              <a:rPr lang="fi-FI" err="1"/>
              <a:t>dem</a:t>
            </a:r>
            <a:r>
              <a:rPr lang="fi-FI"/>
              <a:t> </a:t>
            </a:r>
            <a:r>
              <a:rPr lang="fi-FI" err="1"/>
              <a:t>etur</a:t>
            </a:r>
            <a:r>
              <a:rPr lang="fi-FI"/>
              <a:t>?</a:t>
            </a:r>
          </a:p>
        </p:txBody>
      </p:sp>
    </p:spTree>
    <p:extLst>
      <p:ext uri="{BB962C8B-B14F-4D97-AF65-F5344CB8AC3E}">
        <p14:creationId xmlns:p14="http://schemas.microsoft.com/office/powerpoint/2010/main" val="734679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Väliotsikko (vihreä)">
    <p:spTree>
      <p:nvGrpSpPr>
        <p:cNvPr id="1" name=""/>
        <p:cNvGrpSpPr/>
        <p:nvPr/>
      </p:nvGrpSpPr>
      <p:grpSpPr>
        <a:xfrm>
          <a:off x="0" y="0"/>
          <a:ext cx="0" cy="0"/>
          <a:chOff x="0" y="0"/>
          <a:chExt cx="0" cy="0"/>
        </a:xfrm>
      </p:grpSpPr>
      <p:sp>
        <p:nvSpPr>
          <p:cNvPr id="6" name="Suorakulmio 5">
            <a:extLst>
              <a:ext uri="{FF2B5EF4-FFF2-40B4-BE49-F238E27FC236}">
                <a16:creationId xmlns:a16="http://schemas.microsoft.com/office/drawing/2014/main" id="{C2CF3984-6964-4F04-9F75-27D4B4A24178}"/>
              </a:ext>
            </a:extLst>
          </p:cNvPr>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Otsikko 1">
            <a:extLst>
              <a:ext uri="{FF2B5EF4-FFF2-40B4-BE49-F238E27FC236}">
                <a16:creationId xmlns:a16="http://schemas.microsoft.com/office/drawing/2014/main" id="{B14F7985-6155-44D4-8FEB-037060ECF33D}"/>
              </a:ext>
            </a:extLst>
          </p:cNvPr>
          <p:cNvSpPr>
            <a:spLocks noGrp="1"/>
          </p:cNvSpPr>
          <p:nvPr>
            <p:ph type="title" hasCustomPrompt="1"/>
          </p:nvPr>
        </p:nvSpPr>
        <p:spPr>
          <a:xfrm>
            <a:off x="1113983" y="2286764"/>
            <a:ext cx="9964033" cy="1564036"/>
          </a:xfrm>
        </p:spPr>
        <p:txBody>
          <a:bodyPr/>
          <a:lstStyle>
            <a:lvl1pPr algn="ctr">
              <a:defRPr>
                <a:solidFill>
                  <a:schemeClr val="bg1"/>
                </a:solidFill>
              </a:defRPr>
            </a:lvl1pPr>
          </a:lstStyle>
          <a:p>
            <a:r>
              <a:rPr lang="fi-FI"/>
              <a:t>VÄLIOTSIKKO LOREM</a:t>
            </a:r>
          </a:p>
        </p:txBody>
      </p:sp>
      <p:sp>
        <p:nvSpPr>
          <p:cNvPr id="4" name="Alatunnisteen paikkamerkki 3">
            <a:extLst>
              <a:ext uri="{FF2B5EF4-FFF2-40B4-BE49-F238E27FC236}">
                <a16:creationId xmlns:a16="http://schemas.microsoft.com/office/drawing/2014/main" id="{7CB949CD-6C7B-4DF3-B09C-A63EE2C84A3C}"/>
              </a:ext>
            </a:extLst>
          </p:cNvPr>
          <p:cNvSpPr>
            <a:spLocks noGrp="1"/>
          </p:cNvSpPr>
          <p:nvPr>
            <p:ph type="ftr" sz="quarter" idx="11"/>
          </p:nvPr>
        </p:nvSpPr>
        <p:spPr>
          <a:xfrm>
            <a:off x="1989873" y="6226231"/>
            <a:ext cx="3166947" cy="365125"/>
          </a:xfrm>
        </p:spPr>
        <p:txBody>
          <a:bodyPr/>
          <a:lstStyle>
            <a:lvl1pPr>
              <a:defRPr>
                <a:solidFill>
                  <a:schemeClr val="bg2"/>
                </a:solidFill>
              </a:defRPr>
            </a:lvl1pPr>
          </a:lstStyle>
          <a:p>
            <a:r>
              <a:rPr lang="fi-FI"/>
              <a:t>Etunimi Sukunimi</a:t>
            </a:r>
          </a:p>
        </p:txBody>
      </p:sp>
      <p:sp>
        <p:nvSpPr>
          <p:cNvPr id="5" name="Päivämäärän paikkamerkki 4">
            <a:extLst>
              <a:ext uri="{FF2B5EF4-FFF2-40B4-BE49-F238E27FC236}">
                <a16:creationId xmlns:a16="http://schemas.microsoft.com/office/drawing/2014/main" id="{4C1335F8-A2FC-4642-A654-3686A60603C0}"/>
              </a:ext>
            </a:extLst>
          </p:cNvPr>
          <p:cNvSpPr>
            <a:spLocks noGrp="1"/>
          </p:cNvSpPr>
          <p:nvPr>
            <p:ph type="dt" sz="half" idx="12"/>
          </p:nvPr>
        </p:nvSpPr>
        <p:spPr>
          <a:xfrm>
            <a:off x="1164683" y="6224425"/>
            <a:ext cx="825190" cy="365125"/>
          </a:xfrm>
        </p:spPr>
        <p:txBody>
          <a:bodyPr/>
          <a:lstStyle>
            <a:lvl1pPr>
              <a:defRPr>
                <a:solidFill>
                  <a:schemeClr val="bg2"/>
                </a:solidFill>
              </a:defRPr>
            </a:lvl1pPr>
          </a:lstStyle>
          <a:p>
            <a:fld id="{19BFA13F-9454-4493-88C3-E7409431BAB4}" type="datetimeFigureOut">
              <a:rPr lang="fi-FI" smtClean="0"/>
              <a:pPr/>
              <a:t>26.11.2021</a:t>
            </a:fld>
            <a:endParaRPr lang="fi-FI"/>
          </a:p>
        </p:txBody>
      </p:sp>
      <p:pic>
        <p:nvPicPr>
          <p:cNvPr id="10" name="Kuva 9">
            <a:extLst>
              <a:ext uri="{FF2B5EF4-FFF2-40B4-BE49-F238E27FC236}">
                <a16:creationId xmlns:a16="http://schemas.microsoft.com/office/drawing/2014/main" id="{53A03FBB-DA5F-4841-B759-E3BF015F178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373564" y="6296581"/>
            <a:ext cx="816866" cy="563881"/>
          </a:xfrm>
          <a:prstGeom prst="rect">
            <a:avLst/>
          </a:prstGeom>
        </p:spPr>
      </p:pic>
      <p:sp>
        <p:nvSpPr>
          <p:cNvPr id="11" name="Tekstiruutu 10">
            <a:extLst>
              <a:ext uri="{FF2B5EF4-FFF2-40B4-BE49-F238E27FC236}">
                <a16:creationId xmlns:a16="http://schemas.microsoft.com/office/drawing/2014/main" id="{7A881160-146E-43DA-A73C-A5DF8CA32336}"/>
              </a:ext>
            </a:extLst>
          </p:cNvPr>
          <p:cNvSpPr txBox="1"/>
          <p:nvPr userDrawn="1"/>
        </p:nvSpPr>
        <p:spPr>
          <a:xfrm>
            <a:off x="330200" y="6224425"/>
            <a:ext cx="990599" cy="353819"/>
          </a:xfrm>
          <a:prstGeom prst="rect">
            <a:avLst/>
          </a:prstGeom>
          <a:noFill/>
        </p:spPr>
        <p:txBody>
          <a:bodyPr wrap="square" rtlCol="0" anchor="ctr" anchorCtr="0">
            <a:noAutofit/>
          </a:bodyPr>
          <a:lstStyle/>
          <a:p>
            <a:r>
              <a:rPr lang="fi-FI" sz="1200" err="1">
                <a:solidFill>
                  <a:schemeClr val="bg2"/>
                </a:solidFill>
              </a:rPr>
              <a:t>Netum</a:t>
            </a:r>
            <a:r>
              <a:rPr lang="fi-FI" sz="1200">
                <a:solidFill>
                  <a:schemeClr val="bg2"/>
                </a:solidFill>
              </a:rPr>
              <a:t> Oy</a:t>
            </a:r>
          </a:p>
        </p:txBody>
      </p:sp>
    </p:spTree>
    <p:extLst>
      <p:ext uri="{BB962C8B-B14F-4D97-AF65-F5344CB8AC3E}">
        <p14:creationId xmlns:p14="http://schemas.microsoft.com/office/powerpoint/2010/main" val="2986535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4.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theme" Target="../theme/theme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3.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3.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3.png"/><Relationship Id="rId5" Type="http://schemas.openxmlformats.org/officeDocument/2006/relationships/theme" Target="../theme/theme4.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Otsikon paikkamerkki 1">
            <a:extLst>
              <a:ext uri="{FF2B5EF4-FFF2-40B4-BE49-F238E27FC236}">
                <a16:creationId xmlns:a16="http://schemas.microsoft.com/office/drawing/2014/main" id="{B84EEB84-A5B0-1748-81A0-4D57AA8CB813}"/>
              </a:ext>
            </a:extLst>
          </p:cNvPr>
          <p:cNvSpPr>
            <a:spLocks noGrp="1"/>
          </p:cNvSpPr>
          <p:nvPr>
            <p:ph type="title"/>
          </p:nvPr>
        </p:nvSpPr>
        <p:spPr>
          <a:xfrm>
            <a:off x="2709332" y="799340"/>
            <a:ext cx="6581429" cy="1325563"/>
          </a:xfrm>
          <a:prstGeom prst="rect">
            <a:avLst/>
          </a:prstGeom>
          <a:effectLst>
            <a:outerShdw blurRad="50800" dist="38100" dir="2700000" algn="tl" rotWithShape="0">
              <a:prstClr val="black">
                <a:alpha val="40000"/>
              </a:prstClr>
            </a:outerShdw>
          </a:effectLst>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7" name="Tekstin paikkamerkki 6">
            <a:extLst>
              <a:ext uri="{FF2B5EF4-FFF2-40B4-BE49-F238E27FC236}">
                <a16:creationId xmlns:a16="http://schemas.microsoft.com/office/drawing/2014/main" id="{60520223-435B-EE40-80C6-4E34B1292446}"/>
              </a:ext>
            </a:extLst>
          </p:cNvPr>
          <p:cNvSpPr>
            <a:spLocks noGrp="1"/>
          </p:cNvSpPr>
          <p:nvPr>
            <p:ph type="body" idx="1"/>
          </p:nvPr>
        </p:nvSpPr>
        <p:spPr>
          <a:xfrm>
            <a:off x="2709332" y="2405822"/>
            <a:ext cx="6581429" cy="3407637"/>
          </a:xfrm>
          <a:prstGeom prst="rect">
            <a:avLst/>
          </a:prstGeom>
          <a:effectLst>
            <a:outerShdw blurRad="50800" dist="38100" dir="2700000" algn="tl" rotWithShape="0">
              <a:prstClr val="black">
                <a:alpha val="40000"/>
              </a:prstClr>
            </a:outerShdw>
          </a:effectLst>
        </p:spPr>
        <p:txBody>
          <a:bodyPr vert="horz" lIns="91440" tIns="45720" rIns="91440" bIns="45720" rtlCol="0">
            <a:normAutofit/>
          </a:body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pic>
        <p:nvPicPr>
          <p:cNvPr id="19" name="Kuva 18">
            <a:extLst>
              <a:ext uri="{FF2B5EF4-FFF2-40B4-BE49-F238E27FC236}">
                <a16:creationId xmlns:a16="http://schemas.microsoft.com/office/drawing/2014/main" id="{2125818B-1E20-E141-9491-35C87640338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569708" y="136525"/>
            <a:ext cx="2484239" cy="955346"/>
          </a:xfrm>
          <a:prstGeom prst="rect">
            <a:avLst/>
          </a:prstGeom>
          <a:effectLst>
            <a:outerShdw blurRad="139700" dist="12700" dir="2700000" algn="tl" rotWithShape="0">
              <a:prstClr val="black">
                <a:alpha val="40000"/>
              </a:prstClr>
            </a:outerShdw>
          </a:effectLst>
        </p:spPr>
      </p:pic>
      <p:pic>
        <p:nvPicPr>
          <p:cNvPr id="5" name="Kuva 4">
            <a:extLst>
              <a:ext uri="{FF2B5EF4-FFF2-40B4-BE49-F238E27FC236}">
                <a16:creationId xmlns:a16="http://schemas.microsoft.com/office/drawing/2014/main" id="{10593290-AA67-496D-B707-1DEA98C86F0F}"/>
              </a:ext>
            </a:extLst>
          </p:cNvPr>
          <p:cNvPicPr>
            <a:picLocks noChangeAspect="1"/>
          </p:cNvPicPr>
          <p:nvPr userDrawn="1"/>
        </p:nvPicPr>
        <p:blipFill>
          <a:blip r:embed="rId5"/>
          <a:srcRect/>
          <a:stretch/>
        </p:blipFill>
        <p:spPr>
          <a:xfrm>
            <a:off x="242781" y="6356350"/>
            <a:ext cx="1238935" cy="311634"/>
          </a:xfrm>
          <a:prstGeom prst="rect">
            <a:avLst/>
          </a:prstGeom>
        </p:spPr>
      </p:pic>
    </p:spTree>
    <p:extLst>
      <p:ext uri="{BB962C8B-B14F-4D97-AF65-F5344CB8AC3E}">
        <p14:creationId xmlns:p14="http://schemas.microsoft.com/office/powerpoint/2010/main" val="1949849205"/>
      </p:ext>
    </p:extLst>
  </p:cSld>
  <p:clrMap bg1="dk1" tx1="lt1" bg2="dk2" tx2="lt2" accent1="accent1" accent2="accent2" accent3="accent3" accent4="accent4" accent5="accent5" accent6="accent6" hlink="hlink" folHlink="folHlink"/>
  <p:sldLayoutIdLst>
    <p:sldLayoutId id="2147483679" r:id="rId1"/>
  </p:sldLayoutIdLst>
  <p:hf hdr="0"/>
  <p:txStyles>
    <p:titleStyle>
      <a:lvl1pPr algn="ctr"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ctr"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solidFill>
          <a:latin typeface="+mn-lt"/>
          <a:ea typeface="+mn-ea"/>
          <a:cs typeface="+mn-cs"/>
        </a:defRPr>
      </a:lvl1pPr>
      <a:lvl2pPr marL="685800" indent="-228600" algn="ctr" defTabSz="914400" rtl="0" eaLnBrk="1" latinLnBrk="0" hangingPunct="1">
        <a:lnSpc>
          <a:spcPct val="90000"/>
        </a:lnSpc>
        <a:spcBef>
          <a:spcPts val="500"/>
        </a:spcBef>
        <a:buClr>
          <a:schemeClr val="accent2"/>
        </a:buClr>
        <a:buFont typeface="Courier New" panose="02070309020205020404" pitchFamily="49" charset="0"/>
        <a:buChar char="o"/>
        <a:defRPr sz="2400" kern="1200">
          <a:solidFill>
            <a:schemeClr val="tx1"/>
          </a:solidFill>
          <a:latin typeface="+mn-lt"/>
          <a:ea typeface="+mn-ea"/>
          <a:cs typeface="+mn-cs"/>
        </a:defRPr>
      </a:lvl2pPr>
      <a:lvl3pPr marL="1143000" indent="-228600" algn="ctr" defTabSz="914400" rtl="0" eaLnBrk="1" latinLnBrk="0" hangingPunct="1">
        <a:lnSpc>
          <a:spcPct val="90000"/>
        </a:lnSpc>
        <a:spcBef>
          <a:spcPts val="500"/>
        </a:spcBef>
        <a:buClr>
          <a:schemeClr val="accent2"/>
        </a:buClr>
        <a:buFont typeface="Wingdings" pitchFamily="2" charset="2"/>
        <a:buChar char="Ø"/>
        <a:defRPr sz="2000" kern="1200">
          <a:solidFill>
            <a:schemeClr val="tx1"/>
          </a:solidFill>
          <a:latin typeface="+mn-lt"/>
          <a:ea typeface="+mn-ea"/>
          <a:cs typeface="+mn-cs"/>
        </a:defRPr>
      </a:lvl3pPr>
      <a:lvl4pPr marL="1600200" indent="-228600" algn="ctr" defTabSz="914400" rtl="0" eaLnBrk="1" latinLnBrk="0" hangingPunct="1">
        <a:lnSpc>
          <a:spcPct val="90000"/>
        </a:lnSpc>
        <a:spcBef>
          <a:spcPts val="500"/>
        </a:spcBef>
        <a:buClr>
          <a:schemeClr val="accent2"/>
        </a:buClr>
        <a:buFont typeface="Helvetica" pitchFamily="2" charset="0"/>
        <a:buChar char="−"/>
        <a:defRPr sz="1800" kern="1200">
          <a:solidFill>
            <a:schemeClr val="tx1"/>
          </a:solidFill>
          <a:latin typeface="+mn-lt"/>
          <a:ea typeface="+mn-ea"/>
          <a:cs typeface="+mn-cs"/>
        </a:defRPr>
      </a:lvl4pPr>
      <a:lvl5pPr marL="2057400" indent="-228600" algn="ctr"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Otsikon paikkamerkki 2">
            <a:extLst>
              <a:ext uri="{FF2B5EF4-FFF2-40B4-BE49-F238E27FC236}">
                <a16:creationId xmlns:a16="http://schemas.microsoft.com/office/drawing/2014/main" id="{1D410575-0C90-CF44-A49B-86C7F22024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7" name="Tekstin paikkamerkki 6">
            <a:extLst>
              <a:ext uri="{FF2B5EF4-FFF2-40B4-BE49-F238E27FC236}">
                <a16:creationId xmlns:a16="http://schemas.microsoft.com/office/drawing/2014/main" id="{60520223-435B-EE40-80C6-4E34B1292446}"/>
              </a:ext>
            </a:extLst>
          </p:cNvPr>
          <p:cNvSpPr>
            <a:spLocks noGrp="1"/>
          </p:cNvSpPr>
          <p:nvPr>
            <p:ph type="body" idx="1"/>
          </p:nvPr>
        </p:nvSpPr>
        <p:spPr>
          <a:xfrm>
            <a:off x="2709332" y="2405822"/>
            <a:ext cx="6581429" cy="3407637"/>
          </a:xfrm>
          <a:prstGeom prst="rect">
            <a:avLst/>
          </a:prstGeom>
          <a:effectLst/>
        </p:spPr>
        <p:txBody>
          <a:bodyPr vert="horz" lIns="91440" tIns="45720" rIns="91440" bIns="45720" rtlCol="0">
            <a:normAutofit/>
          </a:body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E6026E83-6946-6048-8E9D-0AB3BCB56801}"/>
              </a:ext>
            </a:extLst>
          </p:cNvPr>
          <p:cNvSpPr>
            <a:spLocks noGrp="1"/>
          </p:cNvSpPr>
          <p:nvPr>
            <p:ph type="dt" sz="half" idx="2"/>
          </p:nvPr>
        </p:nvSpPr>
        <p:spPr>
          <a:xfrm>
            <a:off x="10003077" y="6356350"/>
            <a:ext cx="109510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BDF25A-8906-4EDD-BF38-36838DA0A270}" type="datetime1">
              <a:rPr lang="fi-FI" smtClean="0"/>
              <a:t>26.11.2021</a:t>
            </a:fld>
            <a:endParaRPr lang="fi-FI"/>
          </a:p>
        </p:txBody>
      </p:sp>
      <p:sp>
        <p:nvSpPr>
          <p:cNvPr id="6" name="Dian numeron paikkamerkki 5">
            <a:extLst>
              <a:ext uri="{FF2B5EF4-FFF2-40B4-BE49-F238E27FC236}">
                <a16:creationId xmlns:a16="http://schemas.microsoft.com/office/drawing/2014/main" id="{F3B24122-55D8-6941-8A7F-E649B6346BA0}"/>
              </a:ext>
            </a:extLst>
          </p:cNvPr>
          <p:cNvSpPr>
            <a:spLocks noGrp="1"/>
          </p:cNvSpPr>
          <p:nvPr>
            <p:ph type="sldNum" sz="quarter" idx="4"/>
          </p:nvPr>
        </p:nvSpPr>
        <p:spPr>
          <a:xfrm>
            <a:off x="11202684" y="6356350"/>
            <a:ext cx="85126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EE06F1-2D77-A44E-97FA-F679B9CB76D5}" type="slidenum">
              <a:rPr lang="fi-FI" smtClean="0"/>
              <a:t>‹#›</a:t>
            </a:fld>
            <a:endParaRPr lang="fi-FI"/>
          </a:p>
        </p:txBody>
      </p:sp>
      <p:pic>
        <p:nvPicPr>
          <p:cNvPr id="11" name="Kuva 7">
            <a:extLst>
              <a:ext uri="{FF2B5EF4-FFF2-40B4-BE49-F238E27FC236}">
                <a16:creationId xmlns:a16="http://schemas.microsoft.com/office/drawing/2014/main" id="{36EEFE7A-A019-8245-8B1B-79373550A02F}"/>
              </a:ext>
            </a:extLst>
          </p:cNvPr>
          <p:cNvPicPr>
            <a:picLocks noChangeAspect="1"/>
          </p:cNvPicPr>
          <p:nvPr userDrawn="1"/>
        </p:nvPicPr>
        <p:blipFill>
          <a:blip r:embed="rId12"/>
          <a:srcRect/>
          <a:stretch/>
        </p:blipFill>
        <p:spPr>
          <a:xfrm>
            <a:off x="242780" y="6353212"/>
            <a:ext cx="1231334" cy="311634"/>
          </a:xfrm>
          <a:prstGeom prst="rect">
            <a:avLst/>
          </a:prstGeom>
        </p:spPr>
      </p:pic>
      <p:sp>
        <p:nvSpPr>
          <p:cNvPr id="2" name="Alatunnisteen paikkamerkki 1">
            <a:extLst>
              <a:ext uri="{FF2B5EF4-FFF2-40B4-BE49-F238E27FC236}">
                <a16:creationId xmlns:a16="http://schemas.microsoft.com/office/drawing/2014/main" id="{EFEB5C75-9C88-46D4-947C-D7483FA5AD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984712758"/>
      </p:ext>
    </p:extLst>
  </p:cSld>
  <p:clrMap bg1="lt1" tx1="dk1" bg2="lt2" tx2="dk2" accent1="accent1" accent2="accent2" accent3="accent3" accent4="accent4" accent5="accent5" accent6="accent6" hlink="hlink" folHlink="folHlink"/>
  <p:sldLayoutIdLst>
    <p:sldLayoutId id="2147483734" r:id="rId1"/>
    <p:sldLayoutId id="2147483742" r:id="rId2"/>
    <p:sldLayoutId id="2147483733" r:id="rId3"/>
    <p:sldLayoutId id="2147483736" r:id="rId4"/>
    <p:sldLayoutId id="2147483748" r:id="rId5"/>
    <p:sldLayoutId id="2147483687" r:id="rId6"/>
    <p:sldLayoutId id="2147483749" r:id="rId7"/>
    <p:sldLayoutId id="2147483750" r:id="rId8"/>
    <p:sldLayoutId id="2147483751" r:id="rId9"/>
    <p:sldLayoutId id="2147483752" r:id="rId10"/>
  </p:sldLayoutIdLst>
  <p:hf hdr="0"/>
  <p:txStyles>
    <p:titleStyle>
      <a:lvl1pPr algn="l" defTabSz="914400" rtl="0" eaLnBrk="1" latinLnBrk="0" hangingPunct="1">
        <a:lnSpc>
          <a:spcPct val="90000"/>
        </a:lnSpc>
        <a:spcBef>
          <a:spcPct val="0"/>
        </a:spcBef>
        <a:buNone/>
        <a:defRPr sz="4400" b="1"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tx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tx2"/>
        </a:buClr>
        <a:buFont typeface="Courier New" panose="02070309020205020404" pitchFamily="49" charset="0"/>
        <a:buChar char="o"/>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tx2"/>
        </a:buClr>
        <a:buFont typeface="Wingdings" pitchFamily="2" charset="2"/>
        <a:buChar char="Ø"/>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tx2"/>
        </a:buClr>
        <a:buFont typeface="Helvetica" pitchFamily="2"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3" name="Otsikon paikkamerkki 2">
            <a:extLst>
              <a:ext uri="{FF2B5EF4-FFF2-40B4-BE49-F238E27FC236}">
                <a16:creationId xmlns:a16="http://schemas.microsoft.com/office/drawing/2014/main" id="{1D410575-0C90-CF44-A49B-86C7F22024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7" name="Tekstin paikkamerkki 6">
            <a:extLst>
              <a:ext uri="{FF2B5EF4-FFF2-40B4-BE49-F238E27FC236}">
                <a16:creationId xmlns:a16="http://schemas.microsoft.com/office/drawing/2014/main" id="{60520223-435B-EE40-80C6-4E34B1292446}"/>
              </a:ext>
            </a:extLst>
          </p:cNvPr>
          <p:cNvSpPr>
            <a:spLocks noGrp="1"/>
          </p:cNvSpPr>
          <p:nvPr>
            <p:ph type="body" idx="1"/>
          </p:nvPr>
        </p:nvSpPr>
        <p:spPr>
          <a:xfrm>
            <a:off x="2709332" y="2405822"/>
            <a:ext cx="6581429" cy="3407637"/>
          </a:xfrm>
          <a:prstGeom prst="rect">
            <a:avLst/>
          </a:prstGeom>
          <a:effectLst/>
        </p:spPr>
        <p:txBody>
          <a:bodyPr vert="horz" lIns="91440" tIns="45720" rIns="91440" bIns="45720" rtlCol="0">
            <a:normAutofit/>
          </a:body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E6026E83-6946-6048-8E9D-0AB3BCB56801}"/>
              </a:ext>
            </a:extLst>
          </p:cNvPr>
          <p:cNvSpPr>
            <a:spLocks noGrp="1"/>
          </p:cNvSpPr>
          <p:nvPr>
            <p:ph type="dt" sz="half" idx="2"/>
          </p:nvPr>
        </p:nvSpPr>
        <p:spPr>
          <a:xfrm>
            <a:off x="10003077" y="6356350"/>
            <a:ext cx="109510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02C048-585D-44BA-8C2D-64983F0B70FA}" type="datetime1">
              <a:rPr lang="fi-FI" smtClean="0"/>
              <a:t>26.11.2021</a:t>
            </a:fld>
            <a:endParaRPr lang="fi-FI"/>
          </a:p>
        </p:txBody>
      </p:sp>
      <p:sp>
        <p:nvSpPr>
          <p:cNvPr id="6" name="Dian numeron paikkamerkki 5">
            <a:extLst>
              <a:ext uri="{FF2B5EF4-FFF2-40B4-BE49-F238E27FC236}">
                <a16:creationId xmlns:a16="http://schemas.microsoft.com/office/drawing/2014/main" id="{F3B24122-55D8-6941-8A7F-E649B6346BA0}"/>
              </a:ext>
            </a:extLst>
          </p:cNvPr>
          <p:cNvSpPr>
            <a:spLocks noGrp="1"/>
          </p:cNvSpPr>
          <p:nvPr>
            <p:ph type="sldNum" sz="quarter" idx="4"/>
          </p:nvPr>
        </p:nvSpPr>
        <p:spPr>
          <a:xfrm>
            <a:off x="11202684" y="6356350"/>
            <a:ext cx="85126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EE06F1-2D77-A44E-97FA-F679B9CB76D5}" type="slidenum">
              <a:rPr lang="fi-FI" smtClean="0"/>
              <a:t>‹#›</a:t>
            </a:fld>
            <a:endParaRPr lang="fi-FI"/>
          </a:p>
        </p:txBody>
      </p:sp>
      <p:pic>
        <p:nvPicPr>
          <p:cNvPr id="9" name="Kuva 8">
            <a:extLst>
              <a:ext uri="{FF2B5EF4-FFF2-40B4-BE49-F238E27FC236}">
                <a16:creationId xmlns:a16="http://schemas.microsoft.com/office/drawing/2014/main" id="{A4EB6745-5D38-414D-8F18-78AE802E20C7}"/>
              </a:ext>
            </a:extLst>
          </p:cNvPr>
          <p:cNvPicPr>
            <a:picLocks noChangeAspect="1"/>
          </p:cNvPicPr>
          <p:nvPr userDrawn="1"/>
        </p:nvPicPr>
        <p:blipFill>
          <a:blip r:embed="rId7"/>
          <a:srcRect/>
          <a:stretch/>
        </p:blipFill>
        <p:spPr>
          <a:xfrm>
            <a:off x="242781" y="6356350"/>
            <a:ext cx="1238935" cy="311634"/>
          </a:xfrm>
          <a:prstGeom prst="rect">
            <a:avLst/>
          </a:prstGeom>
        </p:spPr>
      </p:pic>
      <p:sp>
        <p:nvSpPr>
          <p:cNvPr id="2" name="Alatunnisteen paikkamerkki 1">
            <a:extLst>
              <a:ext uri="{FF2B5EF4-FFF2-40B4-BE49-F238E27FC236}">
                <a16:creationId xmlns:a16="http://schemas.microsoft.com/office/drawing/2014/main" id="{382AD9C5-3DA3-4566-9BA7-6876F94555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1991031939"/>
      </p:ext>
    </p:extLst>
  </p:cSld>
  <p:clrMap bg1="dk1" tx1="lt1" bg2="dk2" tx2="lt2" accent1="accent1" accent2="accent2" accent3="accent3" accent4="accent4" accent5="accent5" accent6="accent6" hlink="hlink" folHlink="folHlink"/>
  <p:sldLayoutIdLst>
    <p:sldLayoutId id="2147483741" r:id="rId1"/>
    <p:sldLayoutId id="2147483738" r:id="rId2"/>
    <p:sldLayoutId id="2147483737" r:id="rId3"/>
    <p:sldLayoutId id="2147483739" r:id="rId4"/>
    <p:sldLayoutId id="2147483706" r:id="rId5"/>
  </p:sldLayoutIdLst>
  <p:hf hdr="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tx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tx2"/>
        </a:buClr>
        <a:buFont typeface="Courier New" panose="02070309020205020404" pitchFamily="49" charset="0"/>
        <a:buChar char="o"/>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tx2"/>
        </a:buClr>
        <a:buFont typeface="Wingdings" pitchFamily="2" charset="2"/>
        <a:buChar char="Ø"/>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tx2"/>
        </a:buClr>
        <a:buFont typeface="Helvetica" pitchFamily="2"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AD3963"/>
        </a:solidFill>
        <a:effectLst/>
      </p:bgPr>
    </p:bg>
    <p:spTree>
      <p:nvGrpSpPr>
        <p:cNvPr id="1" name=""/>
        <p:cNvGrpSpPr/>
        <p:nvPr/>
      </p:nvGrpSpPr>
      <p:grpSpPr>
        <a:xfrm>
          <a:off x="0" y="0"/>
          <a:ext cx="0" cy="0"/>
          <a:chOff x="0" y="0"/>
          <a:chExt cx="0" cy="0"/>
        </a:xfrm>
      </p:grpSpPr>
      <p:sp>
        <p:nvSpPr>
          <p:cNvPr id="3" name="Otsikon paikkamerkki 2">
            <a:extLst>
              <a:ext uri="{FF2B5EF4-FFF2-40B4-BE49-F238E27FC236}">
                <a16:creationId xmlns:a16="http://schemas.microsoft.com/office/drawing/2014/main" id="{1D410575-0C90-CF44-A49B-86C7F22024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a:t>
            </a:r>
            <a:r>
              <a:rPr lang="fi-FI" err="1"/>
              <a:t>ots</a:t>
            </a:r>
            <a:r>
              <a:rPr lang="fi-FI"/>
              <a:t>. </a:t>
            </a:r>
            <a:r>
              <a:rPr lang="fi-FI" err="1"/>
              <a:t>perustyyl</a:t>
            </a:r>
            <a:r>
              <a:rPr lang="fi-FI"/>
              <a:t>. </a:t>
            </a:r>
            <a:r>
              <a:rPr lang="fi-FI" err="1"/>
              <a:t>napsautt</a:t>
            </a:r>
            <a:r>
              <a:rPr lang="fi-FI"/>
              <a:t>.</a:t>
            </a:r>
          </a:p>
        </p:txBody>
      </p:sp>
      <p:sp>
        <p:nvSpPr>
          <p:cNvPr id="7" name="Tekstin paikkamerkki 6">
            <a:extLst>
              <a:ext uri="{FF2B5EF4-FFF2-40B4-BE49-F238E27FC236}">
                <a16:creationId xmlns:a16="http://schemas.microsoft.com/office/drawing/2014/main" id="{60520223-435B-EE40-80C6-4E34B1292446}"/>
              </a:ext>
            </a:extLst>
          </p:cNvPr>
          <p:cNvSpPr>
            <a:spLocks noGrp="1"/>
          </p:cNvSpPr>
          <p:nvPr>
            <p:ph type="body" idx="1"/>
          </p:nvPr>
        </p:nvSpPr>
        <p:spPr>
          <a:xfrm>
            <a:off x="2709332" y="2405822"/>
            <a:ext cx="6581429" cy="3407637"/>
          </a:xfrm>
          <a:prstGeom prst="rect">
            <a:avLst/>
          </a:prstGeom>
          <a:effectLst/>
        </p:spPr>
        <p:txBody>
          <a:bodyPr vert="horz" lIns="91440" tIns="45720" rIns="91440" bIns="45720" rtlCol="0">
            <a:normAutofit/>
          </a:bodyPr>
          <a:lstStyle/>
          <a:p>
            <a:r>
              <a:rPr lang="fi-FI"/>
              <a:t>Muokkaa tekstin perustyylejä</a:t>
            </a:r>
          </a:p>
          <a:p>
            <a:pPr lvl="1"/>
            <a:r>
              <a:rPr lang="fi-FI"/>
              <a:t>toinen taso</a:t>
            </a:r>
          </a:p>
          <a:p>
            <a:pPr lvl="2"/>
            <a:r>
              <a:rPr lang="fi-FI"/>
              <a:t>kolmas taso</a:t>
            </a:r>
          </a:p>
          <a:p>
            <a:pPr lvl="3"/>
            <a:r>
              <a:rPr lang="fi-FI"/>
              <a:t>neljäs taso</a:t>
            </a:r>
          </a:p>
          <a:p>
            <a:pPr lvl="4"/>
            <a:r>
              <a:rPr lang="fi-FI"/>
              <a:t>viides taso</a:t>
            </a:r>
          </a:p>
        </p:txBody>
      </p:sp>
      <p:sp>
        <p:nvSpPr>
          <p:cNvPr id="4" name="Päivämäärän paikkamerkki 3">
            <a:extLst>
              <a:ext uri="{FF2B5EF4-FFF2-40B4-BE49-F238E27FC236}">
                <a16:creationId xmlns:a16="http://schemas.microsoft.com/office/drawing/2014/main" id="{E6026E83-6946-6048-8E9D-0AB3BCB56801}"/>
              </a:ext>
            </a:extLst>
          </p:cNvPr>
          <p:cNvSpPr>
            <a:spLocks noGrp="1"/>
          </p:cNvSpPr>
          <p:nvPr>
            <p:ph type="dt" sz="half" idx="2"/>
          </p:nvPr>
        </p:nvSpPr>
        <p:spPr>
          <a:xfrm>
            <a:off x="10003077" y="6356350"/>
            <a:ext cx="109510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D58578-BC5F-4B15-8F5D-0DD369EB3107}" type="datetime1">
              <a:rPr lang="fi-FI" smtClean="0"/>
              <a:t>26.11.2021</a:t>
            </a:fld>
            <a:endParaRPr lang="fi-FI"/>
          </a:p>
        </p:txBody>
      </p:sp>
      <p:sp>
        <p:nvSpPr>
          <p:cNvPr id="6" name="Dian numeron paikkamerkki 5">
            <a:extLst>
              <a:ext uri="{FF2B5EF4-FFF2-40B4-BE49-F238E27FC236}">
                <a16:creationId xmlns:a16="http://schemas.microsoft.com/office/drawing/2014/main" id="{F3B24122-55D8-6941-8A7F-E649B6346BA0}"/>
              </a:ext>
            </a:extLst>
          </p:cNvPr>
          <p:cNvSpPr>
            <a:spLocks noGrp="1"/>
          </p:cNvSpPr>
          <p:nvPr>
            <p:ph type="sldNum" sz="quarter" idx="4"/>
          </p:nvPr>
        </p:nvSpPr>
        <p:spPr>
          <a:xfrm>
            <a:off x="11202684" y="6356350"/>
            <a:ext cx="851263"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EE06F1-2D77-A44E-97FA-F679B9CB76D5}" type="slidenum">
              <a:rPr lang="fi-FI" smtClean="0"/>
              <a:t>‹#›</a:t>
            </a:fld>
            <a:endParaRPr lang="fi-FI"/>
          </a:p>
        </p:txBody>
      </p:sp>
      <p:pic>
        <p:nvPicPr>
          <p:cNvPr id="8" name="Kuva 7">
            <a:extLst>
              <a:ext uri="{FF2B5EF4-FFF2-40B4-BE49-F238E27FC236}">
                <a16:creationId xmlns:a16="http://schemas.microsoft.com/office/drawing/2014/main" id="{A1B44897-2509-47CF-8B3C-182C95A8055F}"/>
              </a:ext>
            </a:extLst>
          </p:cNvPr>
          <p:cNvPicPr>
            <a:picLocks noChangeAspect="1"/>
          </p:cNvPicPr>
          <p:nvPr userDrawn="1"/>
        </p:nvPicPr>
        <p:blipFill>
          <a:blip r:embed="rId6"/>
          <a:srcRect/>
          <a:stretch/>
        </p:blipFill>
        <p:spPr>
          <a:xfrm>
            <a:off x="242781" y="6356350"/>
            <a:ext cx="1238935" cy="311634"/>
          </a:xfrm>
          <a:prstGeom prst="rect">
            <a:avLst/>
          </a:prstGeom>
        </p:spPr>
      </p:pic>
      <p:sp>
        <p:nvSpPr>
          <p:cNvPr id="2" name="Alatunnisteen paikkamerkki 1">
            <a:extLst>
              <a:ext uri="{FF2B5EF4-FFF2-40B4-BE49-F238E27FC236}">
                <a16:creationId xmlns:a16="http://schemas.microsoft.com/office/drawing/2014/main" id="{D9784348-D887-4F24-AD29-F32FB63D97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Tree>
    <p:extLst>
      <p:ext uri="{BB962C8B-B14F-4D97-AF65-F5344CB8AC3E}">
        <p14:creationId xmlns:p14="http://schemas.microsoft.com/office/powerpoint/2010/main" val="1682510716"/>
      </p:ext>
    </p:extLst>
  </p:cSld>
  <p:clrMap bg1="dk1" tx1="lt1" bg2="dk2" tx2="lt2" accent1="accent1" accent2="accent2" accent3="accent3" accent4="accent4" accent5="accent5" accent6="accent6" hlink="hlink" folHlink="folHlink"/>
  <p:sldLayoutIdLst>
    <p:sldLayoutId id="2147483747" r:id="rId1"/>
    <p:sldLayoutId id="2147483743" r:id="rId2"/>
    <p:sldLayoutId id="2147483745" r:id="rId3"/>
    <p:sldLayoutId id="2147483714" r:id="rId4"/>
  </p:sldLayoutIdLst>
  <p:hf hdr="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tx2"/>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tx2"/>
        </a:buClr>
        <a:buFont typeface="Courier New" panose="02070309020205020404" pitchFamily="49" charset="0"/>
        <a:buChar char="o"/>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tx2"/>
        </a:buClr>
        <a:buFont typeface="Wingdings" pitchFamily="2" charset="2"/>
        <a:buChar char="Ø"/>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tx2"/>
        </a:buClr>
        <a:buFont typeface="Helvetica" pitchFamily="2"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teams.microsoft.com/l/file/1AF3F255-9804-4C33-9BCF-AA53202DA64E?tenantId=dde5dc12-bd3c-4c06-85cc-34361efe9ad4&amp;fileType=pptx&amp;objectUrl=https%3A%2F%2Ftampereenseutu.sharepoint.com%2Fsites%2FNetumtiedollajohtamisenkoulutus%2FJaetut%20asiakirjat%2FGeneral%2FL%C3%A4hdemateriaalit%2FTRE%20KV%20markkinointi%20yhteiset%20tavoitteet_Netumille.pptx&amp;baseUrl=https%3A%2F%2Ftampereenseutu.sharepoint.com%2Fsites%2FNetumtiedollajohtamisenkoulutus&amp;serviceName=teams&amp;threadId=19:64vBLp958fni0xYhKwYS64FvprjzMexT3f1f4AfZPz41@thread.tacv2&amp;groupId=36085020-ef5f-46d5-b594-6795eb40f236"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hyperlink" Target="https://miro.com/app/board/uXjVOf6sSKQ=/?invite_link_id=9467040120"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1.xml"/><Relationship Id="rId4" Type="http://schemas.openxmlformats.org/officeDocument/2006/relationships/image" Target="../media/image22.png"/></Relationships>
</file>

<file path=ppt/slides/_rels/slide32.xml.rels><?xml version="1.0" encoding="UTF-8" standalone="yes"?>
<Relationships xmlns="http://schemas.openxmlformats.org/package/2006/relationships"><Relationship Id="rId3" Type="http://schemas.openxmlformats.org/officeDocument/2006/relationships/hyperlink" Target="https://miro.com/app/board/o9J_lmEi2p8=/?invite_link_id=572034177257"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stretch>
            <a:fillRect/>
          </a:stretch>
        </a:blipFill>
        <a:effectLst/>
      </p:bgPr>
    </p:bg>
    <p:spTree>
      <p:nvGrpSpPr>
        <p:cNvPr id="1" name=""/>
        <p:cNvGrpSpPr/>
        <p:nvPr/>
      </p:nvGrpSpPr>
      <p:grpSpPr>
        <a:xfrm>
          <a:off x="0" y="0"/>
          <a:ext cx="0" cy="0"/>
          <a:chOff x="0" y="0"/>
          <a:chExt cx="0" cy="0"/>
        </a:xfrm>
      </p:grpSpPr>
      <p:sp>
        <p:nvSpPr>
          <p:cNvPr id="25" name="Otsikko 24">
            <a:extLst>
              <a:ext uri="{FF2B5EF4-FFF2-40B4-BE49-F238E27FC236}">
                <a16:creationId xmlns:a16="http://schemas.microsoft.com/office/drawing/2014/main" id="{E45867E5-D815-E54D-9870-95C593BAF7AC}"/>
              </a:ext>
            </a:extLst>
          </p:cNvPr>
          <p:cNvSpPr>
            <a:spLocks noGrp="1"/>
          </p:cNvSpPr>
          <p:nvPr>
            <p:ph type="ctrTitle"/>
          </p:nvPr>
        </p:nvSpPr>
        <p:spPr>
          <a:xfrm>
            <a:off x="1132283" y="1876516"/>
            <a:ext cx="9960777" cy="1068736"/>
          </a:xfrm>
        </p:spPr>
        <p:txBody>
          <a:bodyPr/>
          <a:lstStyle/>
          <a:p>
            <a:r>
              <a:rPr lang="fi-FI"/>
              <a:t>Tiedolla johtamisen koulutus</a:t>
            </a:r>
          </a:p>
        </p:txBody>
      </p:sp>
      <p:sp>
        <p:nvSpPr>
          <p:cNvPr id="26" name="Alaotsikko 25">
            <a:extLst>
              <a:ext uri="{FF2B5EF4-FFF2-40B4-BE49-F238E27FC236}">
                <a16:creationId xmlns:a16="http://schemas.microsoft.com/office/drawing/2014/main" id="{F0933B86-0937-45AE-8746-1EE8A71089DC}"/>
              </a:ext>
            </a:extLst>
          </p:cNvPr>
          <p:cNvSpPr>
            <a:spLocks noGrp="1"/>
          </p:cNvSpPr>
          <p:nvPr>
            <p:ph type="subTitle" idx="1"/>
          </p:nvPr>
        </p:nvSpPr>
        <p:spPr>
          <a:xfrm>
            <a:off x="3040140" y="4336633"/>
            <a:ext cx="6145053" cy="938444"/>
          </a:xfrm>
          <a:solidFill>
            <a:schemeClr val="accent3"/>
          </a:solidFill>
          <a:effectLst/>
        </p:spPr>
        <p:txBody>
          <a:bodyPr vert="horz" wrap="none" lIns="360000" tIns="72000" rIns="360000" bIns="72000" rtlCol="0" anchor="ctr">
            <a:spAutoFit/>
          </a:bodyPr>
          <a:lstStyle/>
          <a:p>
            <a:r>
              <a:rPr lang="fi-FI" sz="2400" err="1"/>
              <a:t>Netum</a:t>
            </a:r>
            <a:endParaRPr lang="fi-FI" sz="2400"/>
          </a:p>
          <a:p>
            <a:r>
              <a:rPr lang="fi-FI" sz="2400" dirty="0"/>
              <a:t> Jari Jokinen, Jani Henriksson ja Tom Aalto </a:t>
            </a:r>
            <a:endParaRPr lang="fi-FI" sz="2400" dirty="0">
              <a:cs typeface="Calibri"/>
            </a:endParaRPr>
          </a:p>
        </p:txBody>
      </p:sp>
      <p:sp>
        <p:nvSpPr>
          <p:cNvPr id="28" name="Tekstin paikkamerkki 27">
            <a:extLst>
              <a:ext uri="{FF2B5EF4-FFF2-40B4-BE49-F238E27FC236}">
                <a16:creationId xmlns:a16="http://schemas.microsoft.com/office/drawing/2014/main" id="{B1D096D4-80C7-490F-ABEB-DDBAB35E3A89}"/>
              </a:ext>
            </a:extLst>
          </p:cNvPr>
          <p:cNvSpPr>
            <a:spLocks noGrp="1"/>
          </p:cNvSpPr>
          <p:nvPr>
            <p:ph type="body" sz="quarter" idx="17"/>
          </p:nvPr>
        </p:nvSpPr>
        <p:spPr/>
        <p:txBody>
          <a:bodyPr vert="horz" lIns="91440" tIns="45720" rIns="91440" bIns="45720" rtlCol="0" anchor="t">
            <a:noAutofit/>
          </a:bodyPr>
          <a:lstStyle/>
          <a:p>
            <a:r>
              <a:rPr lang="fi-FI" dirty="0"/>
              <a:t>Jussi Niutanen, </a:t>
            </a:r>
            <a:r>
              <a:rPr lang="fi-FI" dirty="0" err="1"/>
              <a:t>projektipäällikö</a:t>
            </a:r>
            <a:r>
              <a:rPr lang="fi-FI" dirty="0"/>
              <a:t> </a:t>
            </a:r>
            <a:endParaRPr lang="en-US" dirty="0"/>
          </a:p>
          <a:p>
            <a:r>
              <a:rPr lang="fi-FI" dirty="0"/>
              <a:t>26.11.2021</a:t>
            </a:r>
            <a:endParaRPr lang="en-US" dirty="0">
              <a:cs typeface="Calibri"/>
            </a:endParaRPr>
          </a:p>
        </p:txBody>
      </p:sp>
      <p:sp>
        <p:nvSpPr>
          <p:cNvPr id="27" name="Tekstin paikkamerkki 26">
            <a:extLst>
              <a:ext uri="{FF2B5EF4-FFF2-40B4-BE49-F238E27FC236}">
                <a16:creationId xmlns:a16="http://schemas.microsoft.com/office/drawing/2014/main" id="{CF7003CC-F634-4E4B-959E-75039F3EF7B5}"/>
              </a:ext>
              <a:ext uri="{C183D7F6-B498-43B3-948B-1728B52AA6E4}">
                <adec:decorative xmlns:adec="http://schemas.microsoft.com/office/drawing/2017/decorative" val="1"/>
              </a:ext>
            </a:extLst>
          </p:cNvPr>
          <p:cNvSpPr>
            <a:spLocks noGrp="1"/>
          </p:cNvSpPr>
          <p:nvPr>
            <p:ph type="body" sz="quarter" idx="16"/>
          </p:nvPr>
        </p:nvSpPr>
        <p:spPr>
          <a:xfrm>
            <a:off x="4328892" y="3053382"/>
            <a:ext cx="3567552" cy="976403"/>
          </a:xfrm>
        </p:spPr>
        <p:txBody>
          <a:bodyPr/>
          <a:lstStyle/>
          <a:p>
            <a:r>
              <a:rPr lang="fi-FI"/>
              <a:t>Osa 2 / 2</a:t>
            </a:r>
          </a:p>
        </p:txBody>
      </p:sp>
      <p:sp>
        <p:nvSpPr>
          <p:cNvPr id="6" name="Tekstiruutu 24">
            <a:extLst>
              <a:ext uri="{C183D7F6-B498-43B3-948B-1728B52AA6E4}">
                <adec:decorative xmlns:adec="http://schemas.microsoft.com/office/drawing/2017/decorative" val="1"/>
              </a:ext>
            </a:extLst>
          </p:cNvPr>
          <p:cNvSpPr txBox="1">
            <a:spLocks noChangeArrowheads="1"/>
          </p:cNvSpPr>
          <p:nvPr/>
        </p:nvSpPr>
        <p:spPr bwMode="auto">
          <a:xfrm>
            <a:off x="9795606" y="6374456"/>
            <a:ext cx="2460942"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ctr" eaLnBrk="0" hangingPunct="0">
              <a:spcBef>
                <a:spcPts val="1000"/>
              </a:spcBef>
              <a:buClr>
                <a:schemeClr val="tx2"/>
              </a:buClr>
              <a:buFont typeface="Arial" panose="020B0604020202020204" pitchFamily="34" charset="0"/>
              <a:buChar char="•"/>
              <a:defRPr sz="2800">
                <a:solidFill>
                  <a:schemeClr val="tx2"/>
                </a:solidFill>
                <a:latin typeface="Calibri" panose="020F0502020204030204" pitchFamily="34" charset="0"/>
              </a:defRPr>
            </a:lvl1pPr>
            <a:lvl2pPr marL="742950" indent="-285750" algn="ctr" eaLnBrk="0" hangingPunct="0">
              <a:spcBef>
                <a:spcPts val="500"/>
              </a:spcBef>
              <a:buClr>
                <a:schemeClr val="tx2"/>
              </a:buClr>
              <a:buFont typeface="Courier New" panose="02070309020205020404" pitchFamily="49" charset="0"/>
              <a:buChar char="o"/>
              <a:defRPr sz="2400">
                <a:solidFill>
                  <a:schemeClr val="tx2"/>
                </a:solidFill>
                <a:latin typeface="Calibri" panose="020F0502020204030204" pitchFamily="34" charset="0"/>
              </a:defRPr>
            </a:lvl2pPr>
            <a:lvl3pPr marL="1143000" indent="-228600" algn="ctr" eaLnBrk="0" hangingPunct="0">
              <a:spcBef>
                <a:spcPts val="500"/>
              </a:spcBef>
              <a:buClr>
                <a:schemeClr val="tx2"/>
              </a:buClr>
              <a:buFont typeface="Wingdings" panose="05000000000000000000" pitchFamily="2" charset="2"/>
              <a:buChar char="Ø"/>
              <a:defRPr sz="2000">
                <a:solidFill>
                  <a:schemeClr val="tx2"/>
                </a:solidFill>
                <a:latin typeface="Calibri" panose="020F0502020204030204" pitchFamily="34" charset="0"/>
              </a:defRPr>
            </a:lvl3pPr>
            <a:lvl4pPr marL="1600200" indent="-228600" algn="ctr" eaLnBrk="0" hangingPunct="0">
              <a:spcBef>
                <a:spcPts val="500"/>
              </a:spcBef>
              <a:buClr>
                <a:schemeClr val="tx2"/>
              </a:buClr>
              <a:buFont typeface="Helvetica" panose="020B0604020202020204" pitchFamily="34" charset="0"/>
              <a:buChar char="−"/>
              <a:defRPr>
                <a:solidFill>
                  <a:schemeClr val="tx2"/>
                </a:solidFill>
                <a:latin typeface="Calibri" panose="020F0502020204030204" pitchFamily="34" charset="0"/>
              </a:defRPr>
            </a:lvl4pPr>
            <a:lvl5pPr marL="2057400" indent="-228600" algn="ctr" eaLnBrk="0" hangingPunct="0">
              <a:spcBef>
                <a:spcPts val="500"/>
              </a:spcBef>
              <a:buClr>
                <a:schemeClr val="tx2"/>
              </a:buClr>
              <a:buFont typeface="Arial" panose="020B0604020202020204" pitchFamily="34" charset="0"/>
              <a:buChar char="•"/>
              <a:defRPr>
                <a:solidFill>
                  <a:schemeClr val="tx2"/>
                </a:solidFill>
                <a:latin typeface="Calibri" panose="020F0502020204030204" pitchFamily="34" charset="0"/>
              </a:defRPr>
            </a:lvl5pPr>
            <a:lvl6pPr marL="2514600" indent="-228600" algn="ctr" eaLnBrk="0" fontAlgn="base" hangingPunct="0">
              <a:spcBef>
                <a:spcPts val="500"/>
              </a:spcBef>
              <a:spcAft>
                <a:spcPct val="0"/>
              </a:spcAft>
              <a:buClr>
                <a:schemeClr val="tx2"/>
              </a:buClr>
              <a:buFont typeface="Arial" panose="020B0604020202020204" pitchFamily="34" charset="0"/>
              <a:buChar char="•"/>
              <a:defRPr>
                <a:solidFill>
                  <a:schemeClr val="tx2"/>
                </a:solidFill>
                <a:latin typeface="Calibri" panose="020F0502020204030204" pitchFamily="34" charset="0"/>
              </a:defRPr>
            </a:lvl6pPr>
            <a:lvl7pPr marL="2971800" indent="-228600" algn="ctr" eaLnBrk="0" fontAlgn="base" hangingPunct="0">
              <a:spcBef>
                <a:spcPts val="500"/>
              </a:spcBef>
              <a:spcAft>
                <a:spcPct val="0"/>
              </a:spcAft>
              <a:buClr>
                <a:schemeClr val="tx2"/>
              </a:buClr>
              <a:buFont typeface="Arial" panose="020B0604020202020204" pitchFamily="34" charset="0"/>
              <a:buChar char="•"/>
              <a:defRPr>
                <a:solidFill>
                  <a:schemeClr val="tx2"/>
                </a:solidFill>
                <a:latin typeface="Calibri" panose="020F0502020204030204" pitchFamily="34" charset="0"/>
              </a:defRPr>
            </a:lvl7pPr>
            <a:lvl8pPr marL="3429000" indent="-228600" algn="ctr" eaLnBrk="0" fontAlgn="base" hangingPunct="0">
              <a:spcBef>
                <a:spcPts val="500"/>
              </a:spcBef>
              <a:spcAft>
                <a:spcPct val="0"/>
              </a:spcAft>
              <a:buClr>
                <a:schemeClr val="tx2"/>
              </a:buClr>
              <a:buFont typeface="Arial" panose="020B0604020202020204" pitchFamily="34" charset="0"/>
              <a:buChar char="•"/>
              <a:defRPr>
                <a:solidFill>
                  <a:schemeClr val="tx2"/>
                </a:solidFill>
                <a:latin typeface="Calibri" panose="020F0502020204030204" pitchFamily="34" charset="0"/>
              </a:defRPr>
            </a:lvl8pPr>
            <a:lvl9pPr marL="3886200" indent="-228600" algn="ctr" eaLnBrk="0" fontAlgn="base" hangingPunct="0">
              <a:spcBef>
                <a:spcPts val="500"/>
              </a:spcBef>
              <a:spcAft>
                <a:spcPct val="0"/>
              </a:spcAft>
              <a:buClr>
                <a:schemeClr val="tx2"/>
              </a:buClr>
              <a:buFont typeface="Arial" panose="020B0604020202020204" pitchFamily="34" charset="0"/>
              <a:buChar char="•"/>
              <a:defRPr>
                <a:solidFill>
                  <a:schemeClr val="tx2"/>
                </a:solidFill>
                <a:latin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altLang="fi-FI" sz="1100" b="0" i="0" u="none" strike="noStrike" kern="1200" cap="none" spc="0" normalizeH="0" baseline="0" noProof="0">
                <a:ln>
                  <a:noFill/>
                </a:ln>
                <a:solidFill>
                  <a:schemeClr val="tx1">
                    <a:lumMod val="85000"/>
                  </a:schemeClr>
                </a:solidFill>
                <a:effectLst/>
                <a:uLnTx/>
                <a:uFillTx/>
                <a:latin typeface="Calibri" panose="020F0502020204030204" pitchFamily="34" charset="0"/>
                <a:ea typeface="+mn-ea"/>
                <a:cs typeface="+mn-cs"/>
              </a:rPr>
              <a:t>Kuva: Visit Tampere / Laura Vanzo</a:t>
            </a:r>
            <a:r>
              <a:rPr kumimoji="0" lang="fi-FI" altLang="fi-FI" sz="1100" b="0" i="0" u="none" strike="noStrike" kern="1200" cap="none" spc="0" normalizeH="0" baseline="0" noProof="0">
                <a:ln>
                  <a:noFill/>
                </a:ln>
                <a:solidFill>
                  <a:schemeClr val="tx1">
                    <a:lumMod val="85000"/>
                  </a:schemeClr>
                </a:solidFill>
                <a:effectLst/>
                <a:uLnTx/>
                <a:uFillTx/>
                <a:latin typeface="Calibri" panose="020F0502020204030204" pitchFamily="34" charset="0"/>
                <a:ea typeface="+mn-ea"/>
                <a:cs typeface="+mn-cs"/>
              </a:rPr>
              <a:t> </a:t>
            </a:r>
          </a:p>
        </p:txBody>
      </p:sp>
      <p:pic>
        <p:nvPicPr>
          <p:cNvPr id="7" name="Kuva 6">
            <a:extLst>
              <a:ext uri="{FF2B5EF4-FFF2-40B4-BE49-F238E27FC236}">
                <a16:creationId xmlns:a16="http://schemas.microsoft.com/office/drawing/2014/main" id="{6E445E40-9940-42F2-92FB-78968B59367A}"/>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7824520" y="449608"/>
            <a:ext cx="1493649" cy="518205"/>
          </a:xfrm>
          <a:prstGeom prst="rect">
            <a:avLst/>
          </a:prstGeom>
        </p:spPr>
      </p:pic>
    </p:spTree>
    <p:extLst>
      <p:ext uri="{BB962C8B-B14F-4D97-AF65-F5344CB8AC3E}">
        <p14:creationId xmlns:p14="http://schemas.microsoft.com/office/powerpoint/2010/main" val="3878248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BB18DDB-3DE4-4A1A-91B1-72A93E673280}"/>
              </a:ext>
            </a:extLst>
          </p:cNvPr>
          <p:cNvSpPr>
            <a:spLocks noGrp="1"/>
          </p:cNvSpPr>
          <p:nvPr>
            <p:ph type="title"/>
          </p:nvPr>
        </p:nvSpPr>
        <p:spPr/>
        <p:txBody>
          <a:bodyPr>
            <a:normAutofit fontScale="90000"/>
          </a:bodyPr>
          <a:lstStyle/>
          <a:p>
            <a:r>
              <a:rPr lang="fi-FI"/>
              <a:t>Tiedolla johtamisen näkökulmat</a:t>
            </a:r>
            <a:endParaRPr lang="fi-FI">
              <a:cs typeface="Calibri"/>
            </a:endParaRPr>
          </a:p>
        </p:txBody>
      </p:sp>
      <p:sp>
        <p:nvSpPr>
          <p:cNvPr id="4" name="Date Placeholder 3">
            <a:extLst>
              <a:ext uri="{FF2B5EF4-FFF2-40B4-BE49-F238E27FC236}">
                <a16:creationId xmlns:a16="http://schemas.microsoft.com/office/drawing/2014/main" id="{59328957-CF39-448D-B7C9-3885A8BFD84E}"/>
              </a:ext>
              <a:ext uri="{C183D7F6-B498-43B3-948B-1728B52AA6E4}">
                <adec:decorative xmlns:adec="http://schemas.microsoft.com/office/drawing/2017/decorative" val="1"/>
              </a:ext>
            </a:extLst>
          </p:cNvPr>
          <p:cNvSpPr>
            <a:spLocks noGrp="1"/>
          </p:cNvSpPr>
          <p:nvPr>
            <p:ph type="dt" sz="half" idx="12"/>
          </p:nvPr>
        </p:nvSpPr>
        <p:spPr/>
        <p:txBody>
          <a:bodyPr/>
          <a:lstStyle/>
          <a:p>
            <a:fld id="{0FBEC520-B5B2-471C-B236-FC750747ADA1}" type="datetime1">
              <a:rPr lang="fi-FI" smtClean="0"/>
              <a:t>26.11.2021</a:t>
            </a:fld>
            <a:endParaRPr lang="fi-FI"/>
          </a:p>
        </p:txBody>
      </p:sp>
      <p:sp>
        <p:nvSpPr>
          <p:cNvPr id="6" name="Text Placeholder 5">
            <a:extLst>
              <a:ext uri="{FF2B5EF4-FFF2-40B4-BE49-F238E27FC236}">
                <a16:creationId xmlns:a16="http://schemas.microsoft.com/office/drawing/2014/main" id="{71B8AF54-ED51-46EC-97DA-E7FB594B1F7F}"/>
              </a:ext>
              <a:ext uri="{C183D7F6-B498-43B3-948B-1728B52AA6E4}">
                <adec:decorative xmlns:adec="http://schemas.microsoft.com/office/drawing/2017/decorative" val="0"/>
              </a:ext>
            </a:extLst>
          </p:cNvPr>
          <p:cNvSpPr>
            <a:spLocks noGrp="1"/>
          </p:cNvSpPr>
          <p:nvPr>
            <p:ph type="body" sz="quarter" idx="13"/>
          </p:nvPr>
        </p:nvSpPr>
        <p:spPr>
          <a:xfrm>
            <a:off x="1548695" y="1874939"/>
            <a:ext cx="9253538" cy="3411926"/>
          </a:xfrm>
        </p:spPr>
        <p:txBody>
          <a:bodyPr/>
          <a:lstStyle/>
          <a:p>
            <a:r>
              <a:rPr lang="fi-FI"/>
              <a:t>Mittariston on kokonaisuutena hyvä luoda yleiskuva tilanteesta </a:t>
            </a:r>
            <a:br>
              <a:rPr lang="fi-FI"/>
            </a:br>
            <a:r>
              <a:rPr lang="fi-FI"/>
              <a:t>katsoen sekä nykyhetkeä, menneisyyttä että tulevaisuutta.</a:t>
            </a:r>
          </a:p>
        </p:txBody>
      </p:sp>
      <p:sp>
        <p:nvSpPr>
          <p:cNvPr id="7" name="Rectangle: Rounded Corners 6">
            <a:extLst>
              <a:ext uri="{FF2B5EF4-FFF2-40B4-BE49-F238E27FC236}">
                <a16:creationId xmlns:a16="http://schemas.microsoft.com/office/drawing/2014/main" id="{547C6B6B-913C-4BD3-A349-F87F43BFCE36}"/>
              </a:ext>
            </a:extLst>
          </p:cNvPr>
          <p:cNvSpPr/>
          <p:nvPr/>
        </p:nvSpPr>
        <p:spPr>
          <a:xfrm>
            <a:off x="1497109" y="2795874"/>
            <a:ext cx="2943225" cy="1675549"/>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3600">
                <a:solidFill>
                  <a:schemeClr val="tx1"/>
                </a:solidFill>
              </a:rPr>
              <a:t>Mitä on tapahtunut?</a:t>
            </a:r>
            <a:br>
              <a:rPr lang="fi-FI" sz="3600">
                <a:solidFill>
                  <a:schemeClr val="tx1"/>
                </a:solidFill>
              </a:rPr>
            </a:br>
            <a:r>
              <a:rPr lang="fi-FI">
                <a:solidFill>
                  <a:schemeClr val="tx1"/>
                </a:solidFill>
              </a:rPr>
              <a:t>(kuvaileva analyysi)</a:t>
            </a:r>
          </a:p>
        </p:txBody>
      </p:sp>
      <p:sp>
        <p:nvSpPr>
          <p:cNvPr id="8" name="Rectangle: Rounded Corners 7">
            <a:extLst>
              <a:ext uri="{FF2B5EF4-FFF2-40B4-BE49-F238E27FC236}">
                <a16:creationId xmlns:a16="http://schemas.microsoft.com/office/drawing/2014/main" id="{B6FB036E-9A60-43B2-8237-82B9D990B6A7}"/>
              </a:ext>
            </a:extLst>
          </p:cNvPr>
          <p:cNvSpPr/>
          <p:nvPr/>
        </p:nvSpPr>
        <p:spPr>
          <a:xfrm>
            <a:off x="7696685" y="2781795"/>
            <a:ext cx="2943225" cy="1675549"/>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3600">
                <a:solidFill>
                  <a:schemeClr val="tx1"/>
                </a:solidFill>
              </a:rPr>
              <a:t>Miksi on tapahtunut?</a:t>
            </a:r>
            <a:br>
              <a:rPr lang="fi-FI" sz="3600">
                <a:solidFill>
                  <a:schemeClr val="tx1"/>
                </a:solidFill>
              </a:rPr>
            </a:br>
            <a:r>
              <a:rPr lang="fi-FI">
                <a:solidFill>
                  <a:schemeClr val="tx1"/>
                </a:solidFill>
              </a:rPr>
              <a:t>(diagnosoiva analyysi)</a:t>
            </a:r>
          </a:p>
        </p:txBody>
      </p:sp>
      <p:sp>
        <p:nvSpPr>
          <p:cNvPr id="10" name="Rectangle: Rounded Corners 9">
            <a:extLst>
              <a:ext uri="{FF2B5EF4-FFF2-40B4-BE49-F238E27FC236}">
                <a16:creationId xmlns:a16="http://schemas.microsoft.com/office/drawing/2014/main" id="{5AFC83AE-3087-49CC-8CD1-475CE87E4CC0}"/>
              </a:ext>
            </a:extLst>
          </p:cNvPr>
          <p:cNvSpPr/>
          <p:nvPr/>
        </p:nvSpPr>
        <p:spPr>
          <a:xfrm>
            <a:off x="3152775" y="4591159"/>
            <a:ext cx="2943225" cy="1675549"/>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3600">
                <a:solidFill>
                  <a:schemeClr val="tx1"/>
                </a:solidFill>
              </a:rPr>
              <a:t>Mitä tästä voi seurata?</a:t>
            </a:r>
            <a:br>
              <a:rPr lang="fi-FI" sz="3600">
                <a:solidFill>
                  <a:schemeClr val="tx1"/>
                </a:solidFill>
              </a:rPr>
            </a:br>
            <a:r>
              <a:rPr lang="fi-FI">
                <a:solidFill>
                  <a:schemeClr val="tx1"/>
                </a:solidFill>
              </a:rPr>
              <a:t>(ennakoiva analyysi)</a:t>
            </a:r>
          </a:p>
        </p:txBody>
      </p:sp>
      <p:sp>
        <p:nvSpPr>
          <p:cNvPr id="12" name="Rectangle: Rounded Corners 11">
            <a:extLst>
              <a:ext uri="{FF2B5EF4-FFF2-40B4-BE49-F238E27FC236}">
                <a16:creationId xmlns:a16="http://schemas.microsoft.com/office/drawing/2014/main" id="{26D835B1-5E92-44BA-8D89-3D71E77E830F}"/>
              </a:ext>
            </a:extLst>
          </p:cNvPr>
          <p:cNvSpPr/>
          <p:nvPr/>
        </p:nvSpPr>
        <p:spPr>
          <a:xfrm>
            <a:off x="6760195" y="4591159"/>
            <a:ext cx="2943225" cy="1675549"/>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3600">
                <a:solidFill>
                  <a:schemeClr val="tx1"/>
                </a:solidFill>
              </a:rPr>
              <a:t>Mitä asialle pitäisi tehdä?</a:t>
            </a:r>
            <a:br>
              <a:rPr lang="fi-FI" sz="3600">
                <a:solidFill>
                  <a:schemeClr val="tx1"/>
                </a:solidFill>
              </a:rPr>
            </a:br>
            <a:r>
              <a:rPr lang="fi-FI">
                <a:solidFill>
                  <a:schemeClr val="tx1"/>
                </a:solidFill>
              </a:rPr>
              <a:t>(ohjaileva analyysi)</a:t>
            </a:r>
          </a:p>
        </p:txBody>
      </p:sp>
      <p:sp>
        <p:nvSpPr>
          <p:cNvPr id="14" name="Arrow: Right 13">
            <a:extLst>
              <a:ext uri="{FF2B5EF4-FFF2-40B4-BE49-F238E27FC236}">
                <a16:creationId xmlns:a16="http://schemas.microsoft.com/office/drawing/2014/main" id="{8825CD61-744A-4A67-975E-BB107FB73941}"/>
              </a:ext>
              <a:ext uri="{C183D7F6-B498-43B3-948B-1728B52AA6E4}">
                <adec:decorative xmlns:adec="http://schemas.microsoft.com/office/drawing/2017/decorative" val="1"/>
              </a:ext>
            </a:extLst>
          </p:cNvPr>
          <p:cNvSpPr/>
          <p:nvPr/>
        </p:nvSpPr>
        <p:spPr>
          <a:xfrm>
            <a:off x="4713212" y="3474388"/>
            <a:ext cx="2627697" cy="224389"/>
          </a:xfrm>
          <a:prstGeom prst="right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5" name="Arrow: Right 14">
            <a:extLst>
              <a:ext uri="{FF2B5EF4-FFF2-40B4-BE49-F238E27FC236}">
                <a16:creationId xmlns:a16="http://schemas.microsoft.com/office/drawing/2014/main" id="{7AD488A3-4360-4723-8591-1B298E3C8E0B}"/>
              </a:ext>
              <a:ext uri="{C183D7F6-B498-43B3-948B-1728B52AA6E4}">
                <adec:decorative xmlns:adec="http://schemas.microsoft.com/office/drawing/2017/decorative" val="1"/>
              </a:ext>
            </a:extLst>
          </p:cNvPr>
          <p:cNvSpPr/>
          <p:nvPr/>
        </p:nvSpPr>
        <p:spPr>
          <a:xfrm rot="2920405">
            <a:off x="2372818" y="4813828"/>
            <a:ext cx="845627" cy="207571"/>
          </a:xfrm>
          <a:prstGeom prst="right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6" name="Arrow: Right 15">
            <a:extLst>
              <a:ext uri="{FF2B5EF4-FFF2-40B4-BE49-F238E27FC236}">
                <a16:creationId xmlns:a16="http://schemas.microsoft.com/office/drawing/2014/main" id="{F0F2A770-CC65-406B-BEE1-19FD087BCDF0}"/>
              </a:ext>
              <a:ext uri="{C183D7F6-B498-43B3-948B-1728B52AA6E4}">
                <adec:decorative xmlns:adec="http://schemas.microsoft.com/office/drawing/2017/decorative" val="1"/>
              </a:ext>
            </a:extLst>
          </p:cNvPr>
          <p:cNvSpPr/>
          <p:nvPr/>
        </p:nvSpPr>
        <p:spPr>
          <a:xfrm rot="1085869">
            <a:off x="4607526" y="4196010"/>
            <a:ext cx="2104398" cy="226591"/>
          </a:xfrm>
          <a:prstGeom prst="right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7" name="Arrow: Right 16">
            <a:extLst>
              <a:ext uri="{FF2B5EF4-FFF2-40B4-BE49-F238E27FC236}">
                <a16:creationId xmlns:a16="http://schemas.microsoft.com/office/drawing/2014/main" id="{2EB356BC-A291-4266-9D52-D5605608309F}"/>
              </a:ext>
              <a:ext uri="{C183D7F6-B498-43B3-948B-1728B52AA6E4}">
                <adec:decorative xmlns:adec="http://schemas.microsoft.com/office/drawing/2017/decorative" val="1"/>
              </a:ext>
            </a:extLst>
          </p:cNvPr>
          <p:cNvSpPr/>
          <p:nvPr/>
        </p:nvSpPr>
        <p:spPr>
          <a:xfrm>
            <a:off x="6203218" y="5274662"/>
            <a:ext cx="449758" cy="233479"/>
          </a:xfrm>
          <a:prstGeom prst="right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8" name="Arrow: Right 17">
            <a:extLst>
              <a:ext uri="{FF2B5EF4-FFF2-40B4-BE49-F238E27FC236}">
                <a16:creationId xmlns:a16="http://schemas.microsoft.com/office/drawing/2014/main" id="{5E75EA45-8164-4CCE-B16D-07FEFAB4A9A8}"/>
              </a:ext>
              <a:ext uri="{C183D7F6-B498-43B3-948B-1728B52AA6E4}">
                <adec:decorative xmlns:adec="http://schemas.microsoft.com/office/drawing/2017/decorative" val="1"/>
              </a:ext>
            </a:extLst>
          </p:cNvPr>
          <p:cNvSpPr/>
          <p:nvPr/>
        </p:nvSpPr>
        <p:spPr>
          <a:xfrm rot="6557242">
            <a:off x="9566822" y="4970992"/>
            <a:ext cx="845627" cy="207571"/>
          </a:xfrm>
          <a:prstGeom prst="right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3606552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55882-FF0D-4ED0-9595-190C2C511612}"/>
              </a:ext>
            </a:extLst>
          </p:cNvPr>
          <p:cNvSpPr>
            <a:spLocks noGrp="1"/>
          </p:cNvSpPr>
          <p:nvPr>
            <p:ph type="title"/>
          </p:nvPr>
        </p:nvSpPr>
        <p:spPr/>
        <p:txBody>
          <a:bodyPr>
            <a:normAutofit/>
          </a:bodyPr>
          <a:lstStyle/>
          <a:p>
            <a:r>
              <a:rPr lang="fi-FI" sz="5400" dirty="0"/>
              <a:t>Mittarien tasapaino</a:t>
            </a:r>
          </a:p>
        </p:txBody>
      </p:sp>
      <p:sp>
        <p:nvSpPr>
          <p:cNvPr id="3" name="Slide Number Placeholder 2">
            <a:extLst>
              <a:ext uri="{FF2B5EF4-FFF2-40B4-BE49-F238E27FC236}">
                <a16:creationId xmlns:a16="http://schemas.microsoft.com/office/drawing/2014/main" id="{7FEBBBB9-8788-4CA8-A025-4BC075A59335}"/>
              </a:ext>
              <a:ext uri="{C183D7F6-B498-43B3-948B-1728B52AA6E4}">
                <adec:decorative xmlns:adec="http://schemas.microsoft.com/office/drawing/2017/decorative" val="1"/>
              </a:ext>
            </a:extLst>
          </p:cNvPr>
          <p:cNvSpPr>
            <a:spLocks noGrp="1"/>
          </p:cNvSpPr>
          <p:nvPr>
            <p:ph type="sldNum" sz="quarter" idx="10"/>
          </p:nvPr>
        </p:nvSpPr>
        <p:spPr/>
        <p:txBody>
          <a:bodyPr/>
          <a:lstStyle/>
          <a:p>
            <a:fld id="{FAE462D9-D36F-494D-99EE-C7ED00861CAB}" type="slidenum">
              <a:rPr lang="fi-FI" smtClean="0"/>
              <a:t>11</a:t>
            </a:fld>
            <a:endParaRPr lang="fi-FI"/>
          </a:p>
        </p:txBody>
      </p:sp>
      <p:sp>
        <p:nvSpPr>
          <p:cNvPr id="5" name="Date Placeholder 4">
            <a:extLst>
              <a:ext uri="{FF2B5EF4-FFF2-40B4-BE49-F238E27FC236}">
                <a16:creationId xmlns:a16="http://schemas.microsoft.com/office/drawing/2014/main" id="{640A427F-A2F6-4D0B-B6C1-781E3228AAD7}"/>
              </a:ext>
              <a:ext uri="{C183D7F6-B498-43B3-948B-1728B52AA6E4}">
                <adec:decorative xmlns:adec="http://schemas.microsoft.com/office/drawing/2017/decorative" val="1"/>
              </a:ext>
            </a:extLst>
          </p:cNvPr>
          <p:cNvSpPr>
            <a:spLocks noGrp="1"/>
          </p:cNvSpPr>
          <p:nvPr>
            <p:ph type="dt" sz="half" idx="12"/>
          </p:nvPr>
        </p:nvSpPr>
        <p:spPr/>
        <p:txBody>
          <a:bodyPr/>
          <a:lstStyle/>
          <a:p>
            <a:fld id="{F22E9A73-DC46-4C93-9C1D-7FF4046720E8}" type="datetime1">
              <a:rPr lang="fi-FI" smtClean="0"/>
              <a:t>26.11.2021</a:t>
            </a:fld>
            <a:endParaRPr lang="fi-FI"/>
          </a:p>
        </p:txBody>
      </p:sp>
      <p:sp>
        <p:nvSpPr>
          <p:cNvPr id="6" name="Text Placeholder 5">
            <a:extLst>
              <a:ext uri="{FF2B5EF4-FFF2-40B4-BE49-F238E27FC236}">
                <a16:creationId xmlns:a16="http://schemas.microsoft.com/office/drawing/2014/main" id="{474EE179-E48D-4734-9004-842879AF4CE4}"/>
              </a:ext>
            </a:extLst>
          </p:cNvPr>
          <p:cNvSpPr>
            <a:spLocks noGrp="1"/>
          </p:cNvSpPr>
          <p:nvPr>
            <p:ph type="body" sz="quarter" idx="13"/>
          </p:nvPr>
        </p:nvSpPr>
        <p:spPr>
          <a:xfrm>
            <a:off x="914133" y="1553166"/>
            <a:ext cx="9253538" cy="3411926"/>
          </a:xfrm>
        </p:spPr>
        <p:txBody>
          <a:bodyPr/>
          <a:lstStyle/>
          <a:p>
            <a:r>
              <a:rPr lang="fi-FI"/>
              <a:t>Datan laatu ja automatisointimahdollisuudet </a:t>
            </a:r>
            <a:br>
              <a:rPr lang="fi-FI"/>
            </a:br>
            <a:r>
              <a:rPr lang="fi-FI"/>
              <a:t>vaikuttavat siihen mitä voi ja kannattaa mitata.</a:t>
            </a:r>
          </a:p>
        </p:txBody>
      </p:sp>
      <p:sp>
        <p:nvSpPr>
          <p:cNvPr id="7" name="Oval 6">
            <a:extLst>
              <a:ext uri="{FF2B5EF4-FFF2-40B4-BE49-F238E27FC236}">
                <a16:creationId xmlns:a16="http://schemas.microsoft.com/office/drawing/2014/main" id="{3F036815-C283-4526-A340-AF802C30A319}"/>
              </a:ext>
              <a:ext uri="{C183D7F6-B498-43B3-948B-1728B52AA6E4}">
                <adec:decorative xmlns:adec="http://schemas.microsoft.com/office/drawing/2017/decorative" val="1"/>
              </a:ext>
            </a:extLst>
          </p:cNvPr>
          <p:cNvSpPr/>
          <p:nvPr/>
        </p:nvSpPr>
        <p:spPr>
          <a:xfrm>
            <a:off x="3452528" y="2924852"/>
            <a:ext cx="4428560" cy="2993457"/>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8" name="TextBox 7">
            <a:extLst>
              <a:ext uri="{FF2B5EF4-FFF2-40B4-BE49-F238E27FC236}">
                <a16:creationId xmlns:a16="http://schemas.microsoft.com/office/drawing/2014/main" id="{2A5711E9-6B49-407D-8EEE-D844A4179DAC}"/>
              </a:ext>
            </a:extLst>
          </p:cNvPr>
          <p:cNvSpPr txBox="1"/>
          <p:nvPr/>
        </p:nvSpPr>
        <p:spPr>
          <a:xfrm>
            <a:off x="4338356" y="3228715"/>
            <a:ext cx="3515288" cy="523220"/>
          </a:xfrm>
          <a:prstGeom prst="rect">
            <a:avLst/>
          </a:prstGeom>
          <a:noFill/>
        </p:spPr>
        <p:txBody>
          <a:bodyPr wrap="square" rtlCol="0">
            <a:spAutoFit/>
          </a:bodyPr>
          <a:lstStyle/>
          <a:p>
            <a:r>
              <a:rPr lang="fi-FI" sz="2800" b="1"/>
              <a:t>Sisäiset mittarit</a:t>
            </a:r>
          </a:p>
        </p:txBody>
      </p:sp>
      <p:sp>
        <p:nvSpPr>
          <p:cNvPr id="9" name="TextBox 8">
            <a:extLst>
              <a:ext uri="{FF2B5EF4-FFF2-40B4-BE49-F238E27FC236}">
                <a16:creationId xmlns:a16="http://schemas.microsoft.com/office/drawing/2014/main" id="{9BC4ECE0-DC04-496A-BF95-32F18B95ED34}"/>
              </a:ext>
            </a:extLst>
          </p:cNvPr>
          <p:cNvSpPr txBox="1"/>
          <p:nvPr/>
        </p:nvSpPr>
        <p:spPr>
          <a:xfrm>
            <a:off x="7411666" y="2366610"/>
            <a:ext cx="4307100" cy="954107"/>
          </a:xfrm>
          <a:prstGeom prst="rect">
            <a:avLst/>
          </a:prstGeom>
          <a:noFill/>
        </p:spPr>
        <p:txBody>
          <a:bodyPr wrap="square" rtlCol="0">
            <a:spAutoFit/>
          </a:bodyPr>
          <a:lstStyle/>
          <a:p>
            <a:pPr algn="ctr"/>
            <a:r>
              <a:rPr lang="fi-FI" sz="2800" b="1"/>
              <a:t>Ulkoiset mittarit</a:t>
            </a:r>
            <a:br>
              <a:rPr lang="fi-FI" sz="2800" b="1"/>
            </a:br>
            <a:r>
              <a:rPr lang="fi-FI" sz="2800"/>
              <a:t>(ml. kuntalaisen näkökulma)</a:t>
            </a:r>
          </a:p>
        </p:txBody>
      </p:sp>
      <p:sp>
        <p:nvSpPr>
          <p:cNvPr id="10" name="Arrow: Right 9">
            <a:extLst>
              <a:ext uri="{FF2B5EF4-FFF2-40B4-BE49-F238E27FC236}">
                <a16:creationId xmlns:a16="http://schemas.microsoft.com/office/drawing/2014/main" id="{577FD5AF-C2BE-4CA3-9702-0010DD90E0D1}"/>
              </a:ext>
              <a:ext uri="{C183D7F6-B498-43B3-948B-1728B52AA6E4}">
                <adec:decorative xmlns:adec="http://schemas.microsoft.com/office/drawing/2017/decorative" val="1"/>
              </a:ext>
            </a:extLst>
          </p:cNvPr>
          <p:cNvSpPr/>
          <p:nvPr/>
        </p:nvSpPr>
        <p:spPr>
          <a:xfrm>
            <a:off x="8157094" y="4261204"/>
            <a:ext cx="2322469" cy="1509384"/>
          </a:xfrm>
          <a:prstGeom prst="right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1" name="TextBox 10">
            <a:extLst>
              <a:ext uri="{FF2B5EF4-FFF2-40B4-BE49-F238E27FC236}">
                <a16:creationId xmlns:a16="http://schemas.microsoft.com/office/drawing/2014/main" id="{DBEBFDE7-CBC8-431D-B039-B344C3CDF60A}"/>
              </a:ext>
            </a:extLst>
          </p:cNvPr>
          <p:cNvSpPr txBox="1"/>
          <p:nvPr/>
        </p:nvSpPr>
        <p:spPr>
          <a:xfrm>
            <a:off x="8290362" y="4710080"/>
            <a:ext cx="2033255" cy="523220"/>
          </a:xfrm>
          <a:prstGeom prst="rect">
            <a:avLst/>
          </a:prstGeom>
          <a:noFill/>
        </p:spPr>
        <p:txBody>
          <a:bodyPr wrap="square" rtlCol="0">
            <a:spAutoFit/>
          </a:bodyPr>
          <a:lstStyle/>
          <a:p>
            <a:r>
              <a:rPr lang="fi-FI" sz="2800" b="1" dirty="0">
                <a:solidFill>
                  <a:srgbClr val="0070C0"/>
                </a:solidFill>
              </a:rPr>
              <a:t>Muutos</a:t>
            </a:r>
          </a:p>
        </p:txBody>
      </p:sp>
      <p:sp>
        <p:nvSpPr>
          <p:cNvPr id="12" name="TextBox 11">
            <a:extLst>
              <a:ext uri="{FF2B5EF4-FFF2-40B4-BE49-F238E27FC236}">
                <a16:creationId xmlns:a16="http://schemas.microsoft.com/office/drawing/2014/main" id="{CDC24C6B-8A5C-477B-84C0-901B9FDCB8E0}"/>
              </a:ext>
            </a:extLst>
          </p:cNvPr>
          <p:cNvSpPr txBox="1"/>
          <p:nvPr/>
        </p:nvSpPr>
        <p:spPr>
          <a:xfrm>
            <a:off x="4444811" y="5013569"/>
            <a:ext cx="2767428" cy="954107"/>
          </a:xfrm>
          <a:prstGeom prst="rect">
            <a:avLst/>
          </a:prstGeom>
          <a:noFill/>
        </p:spPr>
        <p:txBody>
          <a:bodyPr wrap="square" rtlCol="0">
            <a:spAutoFit/>
          </a:bodyPr>
          <a:lstStyle/>
          <a:p>
            <a:pPr algn="ctr"/>
            <a:r>
              <a:rPr lang="fi-FI" sz="2800" b="1">
                <a:solidFill>
                  <a:srgbClr val="0070C0"/>
                </a:solidFill>
              </a:rPr>
              <a:t>Kokonaistilanne (nyt)</a:t>
            </a:r>
          </a:p>
        </p:txBody>
      </p:sp>
      <p:sp>
        <p:nvSpPr>
          <p:cNvPr id="18" name="TextBox 17" descr="Lyhyen aikavälin tavoite">
            <a:extLst>
              <a:ext uri="{FF2B5EF4-FFF2-40B4-BE49-F238E27FC236}">
                <a16:creationId xmlns:a16="http://schemas.microsoft.com/office/drawing/2014/main" id="{90F72D23-4505-4FCD-8D9D-420A26BE2BEB}"/>
              </a:ext>
            </a:extLst>
          </p:cNvPr>
          <p:cNvSpPr txBox="1"/>
          <p:nvPr/>
        </p:nvSpPr>
        <p:spPr>
          <a:xfrm>
            <a:off x="7235532" y="5395089"/>
            <a:ext cx="3156715" cy="523220"/>
          </a:xfrm>
          <a:prstGeom prst="rect">
            <a:avLst/>
          </a:prstGeom>
          <a:noFill/>
        </p:spPr>
        <p:txBody>
          <a:bodyPr wrap="square" rtlCol="0">
            <a:spAutoFit/>
          </a:bodyPr>
          <a:lstStyle/>
          <a:p>
            <a:r>
              <a:rPr lang="fi-FI" sz="2800" b="1" dirty="0">
                <a:solidFill>
                  <a:srgbClr val="7030A0"/>
                </a:solidFill>
              </a:rPr>
              <a:t>Lyhyen... </a:t>
            </a:r>
          </a:p>
        </p:txBody>
      </p:sp>
      <p:sp>
        <p:nvSpPr>
          <p:cNvPr id="17" name="TextBox 16">
            <a:extLst>
              <a:ext uri="{FF2B5EF4-FFF2-40B4-BE49-F238E27FC236}">
                <a16:creationId xmlns:a16="http://schemas.microsoft.com/office/drawing/2014/main" id="{38168252-2D3D-407D-8137-1165688219E2}"/>
              </a:ext>
            </a:extLst>
          </p:cNvPr>
          <p:cNvSpPr txBox="1"/>
          <p:nvPr/>
        </p:nvSpPr>
        <p:spPr>
          <a:xfrm>
            <a:off x="7186094" y="5837367"/>
            <a:ext cx="4758244" cy="523220"/>
          </a:xfrm>
          <a:prstGeom prst="rect">
            <a:avLst/>
          </a:prstGeom>
          <a:noFill/>
        </p:spPr>
        <p:txBody>
          <a:bodyPr wrap="square" rtlCol="0">
            <a:spAutoFit/>
          </a:bodyPr>
          <a:lstStyle/>
          <a:p>
            <a:r>
              <a:rPr lang="fi-FI" sz="2800" b="1" dirty="0">
                <a:solidFill>
                  <a:srgbClr val="7030A0"/>
                </a:solidFill>
              </a:rPr>
              <a:t>ja pitkän aikavälin tavoitteet</a:t>
            </a:r>
          </a:p>
        </p:txBody>
      </p:sp>
      <p:sp>
        <p:nvSpPr>
          <p:cNvPr id="19" name="TextBox 18">
            <a:extLst>
              <a:ext uri="{FF2B5EF4-FFF2-40B4-BE49-F238E27FC236}">
                <a16:creationId xmlns:a16="http://schemas.microsoft.com/office/drawing/2014/main" id="{BF8516F3-C332-4273-A376-C6DC2940CC6D}"/>
              </a:ext>
            </a:extLst>
          </p:cNvPr>
          <p:cNvSpPr txBox="1"/>
          <p:nvPr/>
        </p:nvSpPr>
        <p:spPr>
          <a:xfrm>
            <a:off x="3644432" y="3792682"/>
            <a:ext cx="2795440" cy="523220"/>
          </a:xfrm>
          <a:prstGeom prst="rect">
            <a:avLst/>
          </a:prstGeom>
          <a:noFill/>
        </p:spPr>
        <p:txBody>
          <a:bodyPr wrap="square" rtlCol="0">
            <a:spAutoFit/>
          </a:bodyPr>
          <a:lstStyle/>
          <a:p>
            <a:r>
              <a:rPr lang="fi-FI" sz="2800" b="1">
                <a:solidFill>
                  <a:srgbClr val="FF9900"/>
                </a:solidFill>
              </a:rPr>
              <a:t>Seurantamittarit</a:t>
            </a:r>
          </a:p>
        </p:txBody>
      </p:sp>
      <p:sp>
        <p:nvSpPr>
          <p:cNvPr id="20" name="TextBox 19">
            <a:extLst>
              <a:ext uri="{FF2B5EF4-FFF2-40B4-BE49-F238E27FC236}">
                <a16:creationId xmlns:a16="http://schemas.microsoft.com/office/drawing/2014/main" id="{7529AC9D-535A-471D-91CE-8F640DB16BC2}"/>
              </a:ext>
            </a:extLst>
          </p:cNvPr>
          <p:cNvSpPr txBox="1"/>
          <p:nvPr/>
        </p:nvSpPr>
        <p:spPr>
          <a:xfrm>
            <a:off x="4704789" y="4250419"/>
            <a:ext cx="3693707" cy="523220"/>
          </a:xfrm>
          <a:prstGeom prst="rect">
            <a:avLst/>
          </a:prstGeom>
          <a:noFill/>
        </p:spPr>
        <p:txBody>
          <a:bodyPr wrap="square" rtlCol="0">
            <a:spAutoFit/>
          </a:bodyPr>
          <a:lstStyle/>
          <a:p>
            <a:r>
              <a:rPr lang="fi-FI" sz="2800" b="1">
                <a:solidFill>
                  <a:srgbClr val="FF9900"/>
                </a:solidFill>
              </a:rPr>
              <a:t>Ennakoivat mittarit</a:t>
            </a:r>
          </a:p>
        </p:txBody>
      </p:sp>
      <p:cxnSp>
        <p:nvCxnSpPr>
          <p:cNvPr id="22" name="Straight Arrow Connector 21">
            <a:extLst>
              <a:ext uri="{FF2B5EF4-FFF2-40B4-BE49-F238E27FC236}">
                <a16:creationId xmlns:a16="http://schemas.microsoft.com/office/drawing/2014/main" id="{991C26D8-F265-4379-8D1F-A46584FC3F9B}"/>
              </a:ext>
              <a:ext uri="{C183D7F6-B498-43B3-948B-1728B52AA6E4}">
                <adec:decorative xmlns:adec="http://schemas.microsoft.com/office/drawing/2017/decorative" val="1"/>
              </a:ext>
            </a:extLst>
          </p:cNvPr>
          <p:cNvCxnSpPr/>
          <p:nvPr/>
        </p:nvCxnSpPr>
        <p:spPr>
          <a:xfrm>
            <a:off x="7092499" y="4342425"/>
            <a:ext cx="1305997"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5E28F8CB-BCD0-43C5-B918-46009360CA44}"/>
              </a:ext>
              <a:ext uri="{C183D7F6-B498-43B3-948B-1728B52AA6E4}">
                <adec:decorative xmlns:adec="http://schemas.microsoft.com/office/drawing/2017/decorative" val="1"/>
              </a:ext>
            </a:extLst>
          </p:cNvPr>
          <p:cNvCxnSpPr>
            <a:cxnSpLocks/>
          </p:cNvCxnSpPr>
          <p:nvPr/>
        </p:nvCxnSpPr>
        <p:spPr>
          <a:xfrm flipH="1">
            <a:off x="3137403" y="4261204"/>
            <a:ext cx="940246"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D1ECD586-0ECB-483B-A5B9-FF851F5FBBB9}"/>
              </a:ext>
              <a:ext uri="{C183D7F6-B498-43B3-948B-1728B52AA6E4}">
                <adec:decorative xmlns:adec="http://schemas.microsoft.com/office/drawing/2017/decorative" val="0"/>
              </a:ext>
            </a:extLst>
          </p:cNvPr>
          <p:cNvSpPr txBox="1"/>
          <p:nvPr/>
        </p:nvSpPr>
        <p:spPr>
          <a:xfrm>
            <a:off x="444433" y="2698520"/>
            <a:ext cx="3922501" cy="523220"/>
          </a:xfrm>
          <a:prstGeom prst="rect">
            <a:avLst/>
          </a:prstGeom>
          <a:noFill/>
        </p:spPr>
        <p:txBody>
          <a:bodyPr wrap="square" rtlCol="0">
            <a:spAutoFit/>
          </a:bodyPr>
          <a:lstStyle/>
          <a:p>
            <a:pPr algn="ctr"/>
            <a:r>
              <a:rPr lang="fi-FI" sz="2800" b="1">
                <a:solidFill>
                  <a:srgbClr val="00B0F0"/>
                </a:solidFill>
              </a:rPr>
              <a:t>Lukumäärälliset mittarit</a:t>
            </a:r>
          </a:p>
        </p:txBody>
      </p:sp>
      <p:sp>
        <p:nvSpPr>
          <p:cNvPr id="26" name="TextBox 25">
            <a:extLst>
              <a:ext uri="{FF2B5EF4-FFF2-40B4-BE49-F238E27FC236}">
                <a16:creationId xmlns:a16="http://schemas.microsoft.com/office/drawing/2014/main" id="{A2678021-7D0B-4A4C-B653-AAA276705FE3}"/>
              </a:ext>
              <a:ext uri="{C183D7F6-B498-43B3-948B-1728B52AA6E4}">
                <adec:decorative xmlns:adec="http://schemas.microsoft.com/office/drawing/2017/decorative" val="0"/>
              </a:ext>
            </a:extLst>
          </p:cNvPr>
          <p:cNvSpPr txBox="1"/>
          <p:nvPr/>
        </p:nvSpPr>
        <p:spPr>
          <a:xfrm>
            <a:off x="787246" y="5301773"/>
            <a:ext cx="3236874" cy="523220"/>
          </a:xfrm>
          <a:prstGeom prst="rect">
            <a:avLst/>
          </a:prstGeom>
          <a:noFill/>
        </p:spPr>
        <p:txBody>
          <a:bodyPr wrap="square" rtlCol="0">
            <a:spAutoFit/>
          </a:bodyPr>
          <a:lstStyle/>
          <a:p>
            <a:pPr algn="ctr"/>
            <a:r>
              <a:rPr lang="fi-FI" sz="2800" b="1">
                <a:solidFill>
                  <a:srgbClr val="00B0F0"/>
                </a:solidFill>
              </a:rPr>
              <a:t>Laadulliset mittarit</a:t>
            </a:r>
          </a:p>
        </p:txBody>
      </p:sp>
      <p:sp>
        <p:nvSpPr>
          <p:cNvPr id="27" name="TextBox 26">
            <a:extLst>
              <a:ext uri="{FF2B5EF4-FFF2-40B4-BE49-F238E27FC236}">
                <a16:creationId xmlns:a16="http://schemas.microsoft.com/office/drawing/2014/main" id="{90B18E69-B97D-4279-BCFE-FBE5B1FEA557}"/>
              </a:ext>
              <a:ext uri="{C183D7F6-B498-43B3-948B-1728B52AA6E4}">
                <adec:decorative xmlns:adec="http://schemas.microsoft.com/office/drawing/2017/decorative" val="0"/>
              </a:ext>
            </a:extLst>
          </p:cNvPr>
          <p:cNvSpPr txBox="1"/>
          <p:nvPr/>
        </p:nvSpPr>
        <p:spPr>
          <a:xfrm>
            <a:off x="63078" y="3456001"/>
            <a:ext cx="3922501" cy="523220"/>
          </a:xfrm>
          <a:prstGeom prst="rect">
            <a:avLst/>
          </a:prstGeom>
          <a:noFill/>
        </p:spPr>
        <p:txBody>
          <a:bodyPr wrap="square" rtlCol="0">
            <a:spAutoFit/>
          </a:bodyPr>
          <a:lstStyle/>
          <a:p>
            <a:r>
              <a:rPr lang="fi-FI" sz="2800" b="1">
                <a:solidFill>
                  <a:schemeClr val="accent6"/>
                </a:solidFill>
              </a:rPr>
              <a:t>Rahamääräiset mittarit</a:t>
            </a:r>
          </a:p>
        </p:txBody>
      </p:sp>
      <p:sp>
        <p:nvSpPr>
          <p:cNvPr id="28" name="TextBox 27">
            <a:extLst>
              <a:ext uri="{FF2B5EF4-FFF2-40B4-BE49-F238E27FC236}">
                <a16:creationId xmlns:a16="http://schemas.microsoft.com/office/drawing/2014/main" id="{1415D112-01F4-484C-91CB-ED0E695EBED8}"/>
              </a:ext>
            </a:extLst>
          </p:cNvPr>
          <p:cNvSpPr txBox="1"/>
          <p:nvPr/>
        </p:nvSpPr>
        <p:spPr>
          <a:xfrm>
            <a:off x="360441" y="4145089"/>
            <a:ext cx="2703991" cy="954107"/>
          </a:xfrm>
          <a:prstGeom prst="rect">
            <a:avLst/>
          </a:prstGeom>
          <a:noFill/>
        </p:spPr>
        <p:txBody>
          <a:bodyPr wrap="square" rtlCol="0">
            <a:spAutoFit/>
          </a:bodyPr>
          <a:lstStyle/>
          <a:p>
            <a:pPr algn="ctr"/>
            <a:r>
              <a:rPr lang="fi-FI" sz="2800" b="1">
                <a:solidFill>
                  <a:schemeClr val="accent6"/>
                </a:solidFill>
              </a:rPr>
              <a:t>Ei-rahamääräiset mittarit</a:t>
            </a:r>
          </a:p>
        </p:txBody>
      </p:sp>
    </p:spTree>
    <p:extLst>
      <p:ext uri="{BB962C8B-B14F-4D97-AF65-F5344CB8AC3E}">
        <p14:creationId xmlns:p14="http://schemas.microsoft.com/office/powerpoint/2010/main" val="26471785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141D-096C-4F06-A8D4-8C9C6DEDEFFB}"/>
              </a:ext>
            </a:extLst>
          </p:cNvPr>
          <p:cNvSpPr>
            <a:spLocks noGrp="1"/>
          </p:cNvSpPr>
          <p:nvPr>
            <p:ph type="title"/>
          </p:nvPr>
        </p:nvSpPr>
        <p:spPr/>
        <p:txBody>
          <a:bodyPr>
            <a:normAutofit fontScale="90000"/>
          </a:bodyPr>
          <a:lstStyle/>
          <a:p>
            <a:r>
              <a:rPr lang="fi-FI" dirty="0"/>
              <a:t>Hyvän mittarin tunnusmerkkejä</a:t>
            </a:r>
          </a:p>
        </p:txBody>
      </p:sp>
      <p:sp>
        <p:nvSpPr>
          <p:cNvPr id="3" name="Slide Number Placeholder 2">
            <a:extLst>
              <a:ext uri="{FF2B5EF4-FFF2-40B4-BE49-F238E27FC236}">
                <a16:creationId xmlns:a16="http://schemas.microsoft.com/office/drawing/2014/main" id="{4C5739BE-2D70-4440-94DE-BBBB19AA7238}"/>
              </a:ext>
              <a:ext uri="{C183D7F6-B498-43B3-948B-1728B52AA6E4}">
                <adec:decorative xmlns:adec="http://schemas.microsoft.com/office/drawing/2017/decorative" val="1"/>
              </a:ext>
            </a:extLst>
          </p:cNvPr>
          <p:cNvSpPr>
            <a:spLocks noGrp="1"/>
          </p:cNvSpPr>
          <p:nvPr>
            <p:ph type="sldNum" sz="quarter" idx="10"/>
          </p:nvPr>
        </p:nvSpPr>
        <p:spPr/>
        <p:txBody>
          <a:bodyPr/>
          <a:lstStyle/>
          <a:p>
            <a:fld id="{FAE462D9-D36F-494D-99EE-C7ED00861CAB}" type="slidenum">
              <a:rPr lang="fi-FI" smtClean="0"/>
              <a:t>12</a:t>
            </a:fld>
            <a:endParaRPr lang="fi-FI"/>
          </a:p>
        </p:txBody>
      </p:sp>
      <p:sp>
        <p:nvSpPr>
          <p:cNvPr id="5" name="Date Placeholder 4">
            <a:extLst>
              <a:ext uri="{FF2B5EF4-FFF2-40B4-BE49-F238E27FC236}">
                <a16:creationId xmlns:a16="http://schemas.microsoft.com/office/drawing/2014/main" id="{6F13AD1C-383F-4170-B83C-4D5CF1011B9A}"/>
              </a:ext>
              <a:ext uri="{C183D7F6-B498-43B3-948B-1728B52AA6E4}">
                <adec:decorative xmlns:adec="http://schemas.microsoft.com/office/drawing/2017/decorative" val="1"/>
              </a:ext>
            </a:extLst>
          </p:cNvPr>
          <p:cNvSpPr>
            <a:spLocks noGrp="1"/>
          </p:cNvSpPr>
          <p:nvPr>
            <p:ph type="dt" sz="half" idx="12"/>
          </p:nvPr>
        </p:nvSpPr>
        <p:spPr/>
        <p:txBody>
          <a:bodyPr/>
          <a:lstStyle/>
          <a:p>
            <a:fld id="{7A4A7AA3-4391-487A-AB78-8142ED412F97}" type="datetime1">
              <a:rPr lang="fi-FI" smtClean="0"/>
              <a:t>26.11.2021</a:t>
            </a:fld>
            <a:endParaRPr lang="fi-FI"/>
          </a:p>
        </p:txBody>
      </p:sp>
      <p:sp>
        <p:nvSpPr>
          <p:cNvPr id="6" name="Text Placeholder 5">
            <a:extLst>
              <a:ext uri="{FF2B5EF4-FFF2-40B4-BE49-F238E27FC236}">
                <a16:creationId xmlns:a16="http://schemas.microsoft.com/office/drawing/2014/main" id="{50A3B317-BAC5-467E-B76A-2DBED1E679BF}"/>
              </a:ext>
            </a:extLst>
          </p:cNvPr>
          <p:cNvSpPr>
            <a:spLocks noGrp="1"/>
          </p:cNvSpPr>
          <p:nvPr>
            <p:ph type="body" sz="quarter" idx="13"/>
          </p:nvPr>
        </p:nvSpPr>
        <p:spPr>
          <a:xfrm>
            <a:off x="1445478" y="1773300"/>
            <a:ext cx="9253538" cy="3411926"/>
          </a:xfrm>
        </p:spPr>
        <p:txBody>
          <a:bodyPr/>
          <a:lstStyle/>
          <a:p>
            <a:r>
              <a:rPr lang="fi-FI" dirty="0"/>
              <a:t>Hyvän mittarin kohderyhmä on pohdittu (kenelle?)</a:t>
            </a:r>
            <a:br>
              <a:rPr lang="fi-FI" dirty="0"/>
            </a:br>
            <a:r>
              <a:rPr lang="fi-FI" dirty="0"/>
              <a:t>ja mittarille on selkeä tarve/syy (miksi?)</a:t>
            </a:r>
          </a:p>
          <a:p>
            <a:r>
              <a:rPr lang="fi-FI" dirty="0"/>
              <a:t>Hyvässä mittarissa toteutuu mahdollisimman monta laadullista piirrettä ja mittarilla on selkeä </a:t>
            </a:r>
            <a:r>
              <a:rPr lang="fi-FI" b="1" dirty="0"/>
              <a:t>ohjausvaikutus</a:t>
            </a:r>
            <a:r>
              <a:rPr lang="fi-FI" dirty="0"/>
              <a:t>.</a:t>
            </a:r>
          </a:p>
        </p:txBody>
      </p:sp>
      <p:sp>
        <p:nvSpPr>
          <p:cNvPr id="7" name="Rectangle: Rounded Corners 6">
            <a:extLst>
              <a:ext uri="{FF2B5EF4-FFF2-40B4-BE49-F238E27FC236}">
                <a16:creationId xmlns:a16="http://schemas.microsoft.com/office/drawing/2014/main" id="{64FE56C6-493D-4487-8F82-9AA096BA12EA}"/>
              </a:ext>
            </a:extLst>
          </p:cNvPr>
          <p:cNvSpPr/>
          <p:nvPr/>
        </p:nvSpPr>
        <p:spPr>
          <a:xfrm>
            <a:off x="750369" y="3686476"/>
            <a:ext cx="1598061" cy="55826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a:solidFill>
                  <a:schemeClr val="tx1"/>
                </a:solidFill>
              </a:rPr>
              <a:t>Täsmällinen</a:t>
            </a:r>
          </a:p>
        </p:txBody>
      </p:sp>
      <p:sp>
        <p:nvSpPr>
          <p:cNvPr id="8" name="Rectangle: Rounded Corners 7">
            <a:extLst>
              <a:ext uri="{FF2B5EF4-FFF2-40B4-BE49-F238E27FC236}">
                <a16:creationId xmlns:a16="http://schemas.microsoft.com/office/drawing/2014/main" id="{2B420C1F-EC49-4263-A3BB-42BCCD0BDC85}"/>
              </a:ext>
            </a:extLst>
          </p:cNvPr>
          <p:cNvSpPr/>
          <p:nvPr/>
        </p:nvSpPr>
        <p:spPr>
          <a:xfrm>
            <a:off x="2519813" y="4387516"/>
            <a:ext cx="2138814" cy="55826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a:solidFill>
                  <a:schemeClr val="tx1"/>
                </a:solidFill>
              </a:rPr>
              <a:t>Tasapainoinen</a:t>
            </a:r>
            <a:br>
              <a:rPr lang="fi-FI" sz="2000">
                <a:solidFill>
                  <a:schemeClr val="tx1"/>
                </a:solidFill>
              </a:rPr>
            </a:br>
            <a:r>
              <a:rPr lang="fi-FI" sz="1400">
                <a:solidFill>
                  <a:schemeClr val="tx1"/>
                </a:solidFill>
              </a:rPr>
              <a:t>(huomioi eri näkökulmat</a:t>
            </a:r>
            <a:r>
              <a:rPr lang="fi-FI" sz="2000">
                <a:solidFill>
                  <a:schemeClr val="tx1"/>
                </a:solidFill>
              </a:rPr>
              <a:t>)</a:t>
            </a:r>
          </a:p>
        </p:txBody>
      </p:sp>
      <p:sp>
        <p:nvSpPr>
          <p:cNvPr id="9" name="Rectangle: Rounded Corners 8">
            <a:extLst>
              <a:ext uri="{FF2B5EF4-FFF2-40B4-BE49-F238E27FC236}">
                <a16:creationId xmlns:a16="http://schemas.microsoft.com/office/drawing/2014/main" id="{1D5DC156-39D5-46A9-8A02-E5812E2D966F}"/>
              </a:ext>
            </a:extLst>
          </p:cNvPr>
          <p:cNvSpPr/>
          <p:nvPr/>
        </p:nvSpPr>
        <p:spPr>
          <a:xfrm>
            <a:off x="4985886" y="5435127"/>
            <a:ext cx="1908390" cy="55826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a:solidFill>
                  <a:schemeClr val="tx1"/>
                </a:solidFill>
              </a:rPr>
              <a:t>Jatkuva</a:t>
            </a:r>
            <a:br>
              <a:rPr lang="fi-FI" sz="2000">
                <a:solidFill>
                  <a:schemeClr val="tx1"/>
                </a:solidFill>
              </a:rPr>
            </a:br>
            <a:r>
              <a:rPr lang="fi-FI" sz="1400">
                <a:solidFill>
                  <a:schemeClr val="tx1"/>
                </a:solidFill>
              </a:rPr>
              <a:t>(määritelmä ei muutu)</a:t>
            </a:r>
          </a:p>
        </p:txBody>
      </p:sp>
      <p:sp>
        <p:nvSpPr>
          <p:cNvPr id="10" name="Rectangle: Rounded Corners 9">
            <a:extLst>
              <a:ext uri="{FF2B5EF4-FFF2-40B4-BE49-F238E27FC236}">
                <a16:creationId xmlns:a16="http://schemas.microsoft.com/office/drawing/2014/main" id="{65CA9B07-0843-461A-A6C4-95A8B7193BCF}"/>
              </a:ext>
            </a:extLst>
          </p:cNvPr>
          <p:cNvSpPr/>
          <p:nvPr/>
        </p:nvSpPr>
        <p:spPr>
          <a:xfrm>
            <a:off x="7325051" y="4813285"/>
            <a:ext cx="2347136" cy="55826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a:solidFill>
                  <a:schemeClr val="tx1"/>
                </a:solidFill>
              </a:rPr>
              <a:t>Vertailukelpoinen</a:t>
            </a:r>
          </a:p>
        </p:txBody>
      </p:sp>
      <p:sp>
        <p:nvSpPr>
          <p:cNvPr id="11" name="Rectangle: Rounded Corners 10">
            <a:extLst>
              <a:ext uri="{FF2B5EF4-FFF2-40B4-BE49-F238E27FC236}">
                <a16:creationId xmlns:a16="http://schemas.microsoft.com/office/drawing/2014/main" id="{E52DCB06-AEC9-419D-ABB9-4B0895A58E8B}"/>
              </a:ext>
            </a:extLst>
          </p:cNvPr>
          <p:cNvSpPr/>
          <p:nvPr/>
        </p:nvSpPr>
        <p:spPr>
          <a:xfrm>
            <a:off x="3310915" y="3512641"/>
            <a:ext cx="1674971" cy="55826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a:solidFill>
                  <a:schemeClr val="tx1"/>
                </a:solidFill>
              </a:rPr>
              <a:t>Luotettava</a:t>
            </a:r>
          </a:p>
        </p:txBody>
      </p:sp>
      <p:sp>
        <p:nvSpPr>
          <p:cNvPr id="12" name="Rectangle: Rounded Corners 11">
            <a:extLst>
              <a:ext uri="{FF2B5EF4-FFF2-40B4-BE49-F238E27FC236}">
                <a16:creationId xmlns:a16="http://schemas.microsoft.com/office/drawing/2014/main" id="{FD849819-B35F-4193-AB16-DD960B0E0628}"/>
              </a:ext>
            </a:extLst>
          </p:cNvPr>
          <p:cNvSpPr/>
          <p:nvPr/>
        </p:nvSpPr>
        <p:spPr>
          <a:xfrm>
            <a:off x="7091366" y="5705992"/>
            <a:ext cx="1908390" cy="55826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a:solidFill>
                  <a:schemeClr val="tx1"/>
                </a:solidFill>
              </a:rPr>
              <a:t>Oikea-aikainen</a:t>
            </a:r>
          </a:p>
        </p:txBody>
      </p:sp>
      <p:sp>
        <p:nvSpPr>
          <p:cNvPr id="13" name="Rectangle: Rounded Corners 12">
            <a:extLst>
              <a:ext uri="{FF2B5EF4-FFF2-40B4-BE49-F238E27FC236}">
                <a16:creationId xmlns:a16="http://schemas.microsoft.com/office/drawing/2014/main" id="{376C35CB-AEB6-484D-90C0-6AF077C8245E}"/>
              </a:ext>
            </a:extLst>
          </p:cNvPr>
          <p:cNvSpPr/>
          <p:nvPr/>
        </p:nvSpPr>
        <p:spPr>
          <a:xfrm>
            <a:off x="10179722" y="4472779"/>
            <a:ext cx="1318526" cy="55826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a:solidFill>
                  <a:schemeClr val="tx1"/>
                </a:solidFill>
              </a:rPr>
              <a:t>Selkeä</a:t>
            </a:r>
          </a:p>
        </p:txBody>
      </p:sp>
      <p:sp>
        <p:nvSpPr>
          <p:cNvPr id="14" name="Rectangle: Rounded Corners 13">
            <a:extLst>
              <a:ext uri="{FF2B5EF4-FFF2-40B4-BE49-F238E27FC236}">
                <a16:creationId xmlns:a16="http://schemas.microsoft.com/office/drawing/2014/main" id="{AEAEC50D-5858-4F54-9A55-E70F214E2D32}"/>
              </a:ext>
            </a:extLst>
          </p:cNvPr>
          <p:cNvSpPr/>
          <p:nvPr/>
        </p:nvSpPr>
        <p:spPr>
          <a:xfrm>
            <a:off x="750369" y="5161964"/>
            <a:ext cx="1318526" cy="55826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a:solidFill>
                  <a:schemeClr val="tx1"/>
                </a:solidFill>
              </a:rPr>
              <a:t>Kuvaava</a:t>
            </a:r>
            <a:br>
              <a:rPr lang="fi-FI" sz="1400">
                <a:solidFill>
                  <a:schemeClr val="tx1"/>
                </a:solidFill>
              </a:rPr>
            </a:br>
            <a:r>
              <a:rPr lang="fi-FI" sz="1400">
                <a:solidFill>
                  <a:schemeClr val="tx1"/>
                </a:solidFill>
              </a:rPr>
              <a:t>(visuaalisuus)</a:t>
            </a:r>
          </a:p>
        </p:txBody>
      </p:sp>
      <p:sp>
        <p:nvSpPr>
          <p:cNvPr id="15" name="Rectangle: Rounded Corners 14">
            <a:extLst>
              <a:ext uri="{FF2B5EF4-FFF2-40B4-BE49-F238E27FC236}">
                <a16:creationId xmlns:a16="http://schemas.microsoft.com/office/drawing/2014/main" id="{FA6A1882-5BF5-4EC8-8258-3666498E3153}"/>
              </a:ext>
            </a:extLst>
          </p:cNvPr>
          <p:cNvSpPr/>
          <p:nvPr/>
        </p:nvSpPr>
        <p:spPr>
          <a:xfrm>
            <a:off x="2652247" y="5395445"/>
            <a:ext cx="1908390" cy="55826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a:solidFill>
                  <a:schemeClr val="tx1"/>
                </a:solidFill>
              </a:rPr>
              <a:t>Automaattinen</a:t>
            </a:r>
          </a:p>
        </p:txBody>
      </p:sp>
      <p:sp>
        <p:nvSpPr>
          <p:cNvPr id="16" name="Rectangle: Rounded Corners 15">
            <a:extLst>
              <a:ext uri="{FF2B5EF4-FFF2-40B4-BE49-F238E27FC236}">
                <a16:creationId xmlns:a16="http://schemas.microsoft.com/office/drawing/2014/main" id="{2BFA2C13-7B9C-483B-8247-5456999CB77B}"/>
              </a:ext>
            </a:extLst>
          </p:cNvPr>
          <p:cNvSpPr/>
          <p:nvPr/>
        </p:nvSpPr>
        <p:spPr>
          <a:xfrm>
            <a:off x="6849979" y="3044222"/>
            <a:ext cx="2822208" cy="548640"/>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a:solidFill>
                  <a:schemeClr val="tx1"/>
                </a:solidFill>
              </a:rPr>
              <a:t>Mahdollistaa reagoinnin  ennaltaehkäisevästi</a:t>
            </a:r>
          </a:p>
        </p:txBody>
      </p:sp>
      <p:sp>
        <p:nvSpPr>
          <p:cNvPr id="17" name="Rectangle: Rounded Corners 16">
            <a:extLst>
              <a:ext uri="{FF2B5EF4-FFF2-40B4-BE49-F238E27FC236}">
                <a16:creationId xmlns:a16="http://schemas.microsoft.com/office/drawing/2014/main" id="{0A28DE60-AD79-4649-BC21-72BB237CABEF}"/>
              </a:ext>
            </a:extLst>
          </p:cNvPr>
          <p:cNvSpPr/>
          <p:nvPr/>
        </p:nvSpPr>
        <p:spPr>
          <a:xfrm>
            <a:off x="5592257" y="4005119"/>
            <a:ext cx="2822208" cy="558265"/>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2000">
                <a:solidFill>
                  <a:schemeClr val="tx1"/>
                </a:solidFill>
              </a:rPr>
              <a:t>Edistää organisaation toimintaa</a:t>
            </a:r>
          </a:p>
        </p:txBody>
      </p:sp>
      <p:cxnSp>
        <p:nvCxnSpPr>
          <p:cNvPr id="19" name="Straight Arrow Connector 18" descr="toimintaa edistävä ohjausvaikutus">
            <a:extLst>
              <a:ext uri="{FF2B5EF4-FFF2-40B4-BE49-F238E27FC236}">
                <a16:creationId xmlns:a16="http://schemas.microsoft.com/office/drawing/2014/main" id="{AE93BAB4-FD8C-4DA0-95F6-37562C942B2B}"/>
              </a:ext>
            </a:extLst>
          </p:cNvPr>
          <p:cNvCxnSpPr/>
          <p:nvPr/>
        </p:nvCxnSpPr>
        <p:spPr>
          <a:xfrm>
            <a:off x="5634429" y="3402342"/>
            <a:ext cx="269466" cy="4331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descr="ennaltraehkäisevän reagoinnin mahdollistava ohjausvaikutus">
            <a:extLst>
              <a:ext uri="{FF2B5EF4-FFF2-40B4-BE49-F238E27FC236}">
                <a16:creationId xmlns:a16="http://schemas.microsoft.com/office/drawing/2014/main" id="{22ED7565-1978-49EF-905D-249CE0F494B0}"/>
              </a:ext>
            </a:extLst>
          </p:cNvPr>
          <p:cNvCxnSpPr>
            <a:cxnSpLocks/>
          </p:cNvCxnSpPr>
          <p:nvPr/>
        </p:nvCxnSpPr>
        <p:spPr>
          <a:xfrm>
            <a:off x="6339639" y="3213724"/>
            <a:ext cx="325571" cy="7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05764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141D-096C-4F06-A8D4-8C9C6DEDEFFB}"/>
              </a:ext>
            </a:extLst>
          </p:cNvPr>
          <p:cNvSpPr>
            <a:spLocks noGrp="1"/>
          </p:cNvSpPr>
          <p:nvPr>
            <p:ph type="title"/>
          </p:nvPr>
        </p:nvSpPr>
        <p:spPr/>
        <p:txBody>
          <a:bodyPr>
            <a:normAutofit/>
          </a:bodyPr>
          <a:lstStyle/>
          <a:p>
            <a:r>
              <a:rPr lang="fi-FI" sz="4800"/>
              <a:t>SMART-kriteerit mittarin arvioinnissa</a:t>
            </a:r>
            <a:endParaRPr lang="fi-FI" sz="4800" dirty="0"/>
          </a:p>
        </p:txBody>
      </p:sp>
      <p:sp>
        <p:nvSpPr>
          <p:cNvPr id="3" name="Slide Number Placeholder 2">
            <a:extLst>
              <a:ext uri="{FF2B5EF4-FFF2-40B4-BE49-F238E27FC236}">
                <a16:creationId xmlns:a16="http://schemas.microsoft.com/office/drawing/2014/main" id="{4C5739BE-2D70-4440-94DE-BBBB19AA7238}"/>
              </a:ext>
              <a:ext uri="{C183D7F6-B498-43B3-948B-1728B52AA6E4}">
                <adec:decorative xmlns:adec="http://schemas.microsoft.com/office/drawing/2017/decorative" val="1"/>
              </a:ext>
            </a:extLst>
          </p:cNvPr>
          <p:cNvSpPr>
            <a:spLocks noGrp="1"/>
          </p:cNvSpPr>
          <p:nvPr>
            <p:ph type="sldNum" sz="quarter" idx="10"/>
          </p:nvPr>
        </p:nvSpPr>
        <p:spPr/>
        <p:txBody>
          <a:bodyPr/>
          <a:lstStyle/>
          <a:p>
            <a:fld id="{FAE462D9-D36F-494D-99EE-C7ED00861CAB}" type="slidenum">
              <a:rPr lang="fi-FI" smtClean="0"/>
              <a:t>13</a:t>
            </a:fld>
            <a:endParaRPr lang="fi-FI"/>
          </a:p>
        </p:txBody>
      </p:sp>
      <p:sp>
        <p:nvSpPr>
          <p:cNvPr id="5" name="Date Placeholder 4">
            <a:extLst>
              <a:ext uri="{FF2B5EF4-FFF2-40B4-BE49-F238E27FC236}">
                <a16:creationId xmlns:a16="http://schemas.microsoft.com/office/drawing/2014/main" id="{6F13AD1C-383F-4170-B83C-4D5CF1011B9A}"/>
              </a:ext>
              <a:ext uri="{C183D7F6-B498-43B3-948B-1728B52AA6E4}">
                <adec:decorative xmlns:adec="http://schemas.microsoft.com/office/drawing/2017/decorative" val="1"/>
              </a:ext>
            </a:extLst>
          </p:cNvPr>
          <p:cNvSpPr>
            <a:spLocks noGrp="1"/>
          </p:cNvSpPr>
          <p:nvPr>
            <p:ph type="dt" sz="half" idx="12"/>
          </p:nvPr>
        </p:nvSpPr>
        <p:spPr/>
        <p:txBody>
          <a:bodyPr/>
          <a:lstStyle/>
          <a:p>
            <a:fld id="{7A4A7AA3-4391-487A-AB78-8142ED412F97}" type="datetime1">
              <a:rPr lang="fi-FI" smtClean="0"/>
              <a:t>26.11.2021</a:t>
            </a:fld>
            <a:endParaRPr lang="fi-FI"/>
          </a:p>
        </p:txBody>
      </p:sp>
      <p:sp>
        <p:nvSpPr>
          <p:cNvPr id="6" name="Text Placeholder 5">
            <a:extLst>
              <a:ext uri="{FF2B5EF4-FFF2-40B4-BE49-F238E27FC236}">
                <a16:creationId xmlns:a16="http://schemas.microsoft.com/office/drawing/2014/main" id="{50A3B317-BAC5-467E-B76A-2DBED1E679BF}"/>
              </a:ext>
              <a:ext uri="{C183D7F6-B498-43B3-948B-1728B52AA6E4}">
                <adec:decorative xmlns:adec="http://schemas.microsoft.com/office/drawing/2017/decorative" val="0"/>
              </a:ext>
            </a:extLst>
          </p:cNvPr>
          <p:cNvSpPr>
            <a:spLocks noGrp="1"/>
          </p:cNvSpPr>
          <p:nvPr>
            <p:ph type="body" sz="quarter" idx="13"/>
          </p:nvPr>
        </p:nvSpPr>
        <p:spPr>
          <a:xfrm>
            <a:off x="920545" y="1773300"/>
            <a:ext cx="9778471" cy="3411926"/>
          </a:xfrm>
        </p:spPr>
        <p:txBody>
          <a:bodyPr vert="horz" lIns="91440" tIns="45720" rIns="91440" bIns="45720" rtlCol="0" anchor="t">
            <a:noAutofit/>
          </a:bodyPr>
          <a:lstStyle/>
          <a:p>
            <a:r>
              <a:rPr lang="fi-FI" sz="2800" b="1" dirty="0">
                <a:cs typeface="Calibri"/>
              </a:rPr>
              <a:t>S</a:t>
            </a:r>
            <a:r>
              <a:rPr lang="fi-FI" sz="2800" dirty="0">
                <a:cs typeface="Calibri"/>
              </a:rPr>
              <a:t>pecific</a:t>
            </a:r>
            <a:r>
              <a:rPr lang="fi-FI" dirty="0">
                <a:cs typeface="Calibri"/>
              </a:rPr>
              <a:t>: tarkka (on määritelty selkeästi, mitä mittari mittaa)</a:t>
            </a:r>
          </a:p>
          <a:p>
            <a:r>
              <a:rPr lang="fi-FI" sz="2800" b="1" dirty="0">
                <a:cs typeface="Calibri"/>
              </a:rPr>
              <a:t>M</a:t>
            </a:r>
            <a:r>
              <a:rPr lang="fi-FI" sz="2800" dirty="0">
                <a:cs typeface="Calibri"/>
              </a:rPr>
              <a:t>easurable</a:t>
            </a:r>
            <a:r>
              <a:rPr lang="fi-FI" dirty="0">
                <a:cs typeface="Calibri"/>
              </a:rPr>
              <a:t>: mitattavissa oleva (antaa vertailukelpoisia arvoja)</a:t>
            </a:r>
          </a:p>
          <a:p>
            <a:r>
              <a:rPr lang="fi-FI" sz="2800" b="1" dirty="0">
                <a:cs typeface="Calibri"/>
              </a:rPr>
              <a:t>A</a:t>
            </a:r>
            <a:r>
              <a:rPr lang="fi-FI" sz="2800" dirty="0">
                <a:cs typeface="Calibri"/>
              </a:rPr>
              <a:t>chievable</a:t>
            </a:r>
            <a:r>
              <a:rPr lang="fi-FI" dirty="0">
                <a:cs typeface="Calibri"/>
              </a:rPr>
              <a:t>: mittari on käyttäjien saavutettavissa</a:t>
            </a:r>
          </a:p>
          <a:p>
            <a:r>
              <a:rPr lang="fi-FI" sz="2800" b="1" dirty="0">
                <a:cs typeface="Calibri"/>
              </a:rPr>
              <a:t>R</a:t>
            </a:r>
            <a:r>
              <a:rPr lang="fi-FI" sz="2800" dirty="0">
                <a:cs typeface="Calibri"/>
              </a:rPr>
              <a:t>elevant</a:t>
            </a:r>
            <a:r>
              <a:rPr lang="fi-FI" dirty="0">
                <a:cs typeface="Calibri"/>
              </a:rPr>
              <a:t>: toiminnalla olennainen</a:t>
            </a:r>
          </a:p>
          <a:p>
            <a:r>
              <a:rPr lang="fi-FI" sz="2800" b="1" dirty="0">
                <a:cs typeface="Calibri"/>
              </a:rPr>
              <a:t>T</a:t>
            </a:r>
            <a:r>
              <a:rPr lang="fi-FI" sz="2800" dirty="0">
                <a:cs typeface="Calibri"/>
              </a:rPr>
              <a:t>ime-bound</a:t>
            </a:r>
            <a:r>
              <a:rPr lang="fi-FI" dirty="0">
                <a:cs typeface="Calibri"/>
              </a:rPr>
              <a:t>: aikaan sidottu (tiedetään mitä aikaa/aikaväliä tulos edustaa)</a:t>
            </a:r>
          </a:p>
        </p:txBody>
      </p:sp>
    </p:spTree>
    <p:extLst>
      <p:ext uri="{BB962C8B-B14F-4D97-AF65-F5344CB8AC3E}">
        <p14:creationId xmlns:p14="http://schemas.microsoft.com/office/powerpoint/2010/main" val="1602771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9B769-A1B5-4072-8268-117A2D3C7F37}"/>
              </a:ext>
            </a:extLst>
          </p:cNvPr>
          <p:cNvSpPr>
            <a:spLocks noGrp="1"/>
          </p:cNvSpPr>
          <p:nvPr>
            <p:ph type="title"/>
          </p:nvPr>
        </p:nvSpPr>
        <p:spPr/>
        <p:txBody>
          <a:bodyPr/>
          <a:lstStyle/>
          <a:p>
            <a:r>
              <a:rPr lang="fi-FI" dirty="0"/>
              <a:t>Esimerkki eri tasojen mittareista</a:t>
            </a:r>
          </a:p>
        </p:txBody>
      </p:sp>
      <p:sp>
        <p:nvSpPr>
          <p:cNvPr id="3" name="Content Placeholder 2">
            <a:extLst>
              <a:ext uri="{FF2B5EF4-FFF2-40B4-BE49-F238E27FC236}">
                <a16:creationId xmlns:a16="http://schemas.microsoft.com/office/drawing/2014/main" id="{6D178959-84C4-457C-AC8D-4C9D1BB60EC6}"/>
              </a:ext>
            </a:extLst>
          </p:cNvPr>
          <p:cNvSpPr>
            <a:spLocks noGrp="1"/>
          </p:cNvSpPr>
          <p:nvPr>
            <p:ph sz="quarter" idx="15"/>
          </p:nvPr>
        </p:nvSpPr>
        <p:spPr/>
        <p:txBody>
          <a:bodyPr/>
          <a:lstStyle/>
          <a:p>
            <a:r>
              <a:rPr lang="fi-FI" dirty="0"/>
              <a:t>Hyvä mittari tuottaa tietoa johtamisen eri tasoille</a:t>
            </a:r>
          </a:p>
          <a:p>
            <a:r>
              <a:rPr lang="fi-FI" dirty="0"/>
              <a:t>Aggregoinnin taso ja tapa voi olla erilainen eri tasoilla</a:t>
            </a:r>
          </a:p>
          <a:p>
            <a:r>
              <a:rPr lang="fi-FI" dirty="0"/>
              <a:t>Esim. Vasteaika kirjauksesta palvelukartoitukseen (t</a:t>
            </a:r>
            <a:r>
              <a:rPr lang="fi-FI" baseline="-25000" dirty="0"/>
              <a:t>1</a:t>
            </a:r>
            <a:r>
              <a:rPr lang="fi-FI" dirty="0"/>
              <a:t>-t</a:t>
            </a:r>
            <a:r>
              <a:rPr lang="fi-FI" baseline="-25000" dirty="0"/>
              <a:t>0</a:t>
            </a:r>
            <a:r>
              <a:rPr lang="fi-FI" dirty="0"/>
              <a:t>)</a:t>
            </a:r>
          </a:p>
          <a:p>
            <a:pPr lvl="1"/>
            <a:r>
              <a:rPr lang="fi-FI" dirty="0"/>
              <a:t>Lista tapauksista, joissa palvelukartoituksen aika on sopimatta</a:t>
            </a:r>
          </a:p>
          <a:p>
            <a:pPr lvl="1"/>
            <a:r>
              <a:rPr lang="fi-FI" dirty="0"/>
              <a:t>Lista tapauksista, joissa vasteaika &gt; asetettu tavoiteaika</a:t>
            </a:r>
          </a:p>
          <a:p>
            <a:pPr lvl="1"/>
            <a:r>
              <a:rPr lang="fi-FI" dirty="0"/>
              <a:t>Vasteajan mediaani</a:t>
            </a:r>
          </a:p>
          <a:p>
            <a:pPr lvl="1"/>
            <a:r>
              <a:rPr lang="fi-FI" dirty="0"/>
              <a:t>Vasteajan p90 (vasteaika, joka saavutetaan 90% tapauksista)</a:t>
            </a:r>
          </a:p>
          <a:p>
            <a:pPr lvl="1"/>
            <a:r>
              <a:rPr lang="fi-FI" dirty="0"/>
              <a:t>Niiden asiakkaiden %-osuus, jotka eivät saa palvelua tavoitteen mukaisessa vasteajassa</a:t>
            </a:r>
          </a:p>
          <a:p>
            <a:pPr lvl="1"/>
            <a:r>
              <a:rPr lang="fi-FI" dirty="0"/>
              <a:t>Aggeregointitaso riippuu johtamisen tasosta (esim. osasto &lt; yksikkö &lt; koko organisaatio)</a:t>
            </a:r>
          </a:p>
        </p:txBody>
      </p:sp>
      <p:sp>
        <p:nvSpPr>
          <p:cNvPr id="4" name="Date Placeholder 3">
            <a:extLst>
              <a:ext uri="{FF2B5EF4-FFF2-40B4-BE49-F238E27FC236}">
                <a16:creationId xmlns:a16="http://schemas.microsoft.com/office/drawing/2014/main" id="{A9AFFC55-F0BD-435E-8D77-D191992683D7}"/>
              </a:ext>
            </a:extLst>
          </p:cNvPr>
          <p:cNvSpPr>
            <a:spLocks noGrp="1"/>
          </p:cNvSpPr>
          <p:nvPr>
            <p:ph type="dt" sz="half" idx="2"/>
          </p:nvPr>
        </p:nvSpPr>
        <p:spPr/>
        <p:txBody>
          <a:bodyPr/>
          <a:lstStyle/>
          <a:p>
            <a:fld id="{3D4BC113-F77D-460D-93D0-13521233AE4E}" type="datetime1">
              <a:rPr lang="fi-FI" smtClean="0"/>
              <a:t>26.11.2021</a:t>
            </a:fld>
            <a:endParaRPr lang="fi-FI"/>
          </a:p>
        </p:txBody>
      </p:sp>
      <p:sp>
        <p:nvSpPr>
          <p:cNvPr id="5" name="Slide Number Placeholder 4">
            <a:extLst>
              <a:ext uri="{FF2B5EF4-FFF2-40B4-BE49-F238E27FC236}">
                <a16:creationId xmlns:a16="http://schemas.microsoft.com/office/drawing/2014/main" id="{88BF5BE4-DC97-4C20-B344-F196E55E99AC}"/>
              </a:ext>
            </a:extLst>
          </p:cNvPr>
          <p:cNvSpPr>
            <a:spLocks noGrp="1"/>
          </p:cNvSpPr>
          <p:nvPr>
            <p:ph type="sldNum" sz="quarter" idx="4"/>
          </p:nvPr>
        </p:nvSpPr>
        <p:spPr/>
        <p:txBody>
          <a:bodyPr/>
          <a:lstStyle/>
          <a:p>
            <a:fld id="{F3EE06F1-2D77-A44E-97FA-F679B9CB76D5}" type="slidenum">
              <a:rPr lang="fi-FI" smtClean="0"/>
              <a:t>14</a:t>
            </a:fld>
            <a:endParaRPr lang="fi-FI"/>
          </a:p>
        </p:txBody>
      </p:sp>
      <p:pic>
        <p:nvPicPr>
          <p:cNvPr id="8" name="Picture 7" descr="Koulutuksessa 1 esitelty prosessikaavio">
            <a:extLst>
              <a:ext uri="{FF2B5EF4-FFF2-40B4-BE49-F238E27FC236}">
                <a16:creationId xmlns:a16="http://schemas.microsoft.com/office/drawing/2014/main" id="{F66285BD-8B9D-4CB2-92C8-BE199D91BF08}"/>
              </a:ext>
            </a:extLst>
          </p:cNvPr>
          <p:cNvPicPr>
            <a:picLocks noChangeAspect="1"/>
          </p:cNvPicPr>
          <p:nvPr/>
        </p:nvPicPr>
        <p:blipFill>
          <a:blip r:embed="rId3"/>
          <a:stretch>
            <a:fillRect/>
          </a:stretch>
        </p:blipFill>
        <p:spPr>
          <a:xfrm>
            <a:off x="8323005" y="2400979"/>
            <a:ext cx="3553973" cy="1556334"/>
          </a:xfrm>
          <a:prstGeom prst="rect">
            <a:avLst/>
          </a:prstGeom>
        </p:spPr>
      </p:pic>
      <p:sp>
        <p:nvSpPr>
          <p:cNvPr id="9" name="TextBox 8">
            <a:extLst>
              <a:ext uri="{FF2B5EF4-FFF2-40B4-BE49-F238E27FC236}">
                <a16:creationId xmlns:a16="http://schemas.microsoft.com/office/drawing/2014/main" id="{CCCE2BC1-44B3-4954-96DB-BB73B6CF8ABE}"/>
              </a:ext>
            </a:extLst>
          </p:cNvPr>
          <p:cNvSpPr txBox="1"/>
          <p:nvPr/>
        </p:nvSpPr>
        <p:spPr>
          <a:xfrm>
            <a:off x="8738675" y="2828403"/>
            <a:ext cx="422787" cy="329435"/>
          </a:xfrm>
          <a:prstGeom prst="rect">
            <a:avLst/>
          </a:prstGeom>
          <a:effectLst/>
        </p:spPr>
        <p:txBody>
          <a:bodyPr vert="horz" wrap="square" lIns="91440" tIns="45720" rIns="91440" bIns="45720" rtlCol="0" anchor="t">
            <a:normAutofit fontScale="92500" lnSpcReduction="20000"/>
          </a:bodyPr>
          <a:lstStyle/>
          <a:p>
            <a:pPr algn="l"/>
            <a:r>
              <a:rPr lang="fi-FI" sz="2000" dirty="0">
                <a:solidFill>
                  <a:srgbClr val="FF0000"/>
                </a:solidFill>
              </a:rPr>
              <a:t>t</a:t>
            </a:r>
            <a:r>
              <a:rPr lang="fi-FI" sz="2000" baseline="-25000" dirty="0">
                <a:solidFill>
                  <a:srgbClr val="FF0000"/>
                </a:solidFill>
              </a:rPr>
              <a:t>0</a:t>
            </a:r>
          </a:p>
        </p:txBody>
      </p:sp>
      <p:sp>
        <p:nvSpPr>
          <p:cNvPr id="10" name="TextBox 9">
            <a:extLst>
              <a:ext uri="{FF2B5EF4-FFF2-40B4-BE49-F238E27FC236}">
                <a16:creationId xmlns:a16="http://schemas.microsoft.com/office/drawing/2014/main" id="{0500AE49-E0D0-41BF-94F7-A59D7EE37ABB}"/>
              </a:ext>
            </a:extLst>
          </p:cNvPr>
          <p:cNvSpPr txBox="1"/>
          <p:nvPr/>
        </p:nvSpPr>
        <p:spPr>
          <a:xfrm>
            <a:off x="9577131" y="2849711"/>
            <a:ext cx="422787" cy="329435"/>
          </a:xfrm>
          <a:prstGeom prst="rect">
            <a:avLst/>
          </a:prstGeom>
          <a:effectLst/>
        </p:spPr>
        <p:txBody>
          <a:bodyPr vert="horz" wrap="square" lIns="91440" tIns="45720" rIns="91440" bIns="45720" rtlCol="0" anchor="t">
            <a:normAutofit fontScale="92500" lnSpcReduction="20000"/>
          </a:bodyPr>
          <a:lstStyle/>
          <a:p>
            <a:pPr algn="l"/>
            <a:r>
              <a:rPr lang="fi-FI" sz="2000" dirty="0">
                <a:solidFill>
                  <a:srgbClr val="FF0000"/>
                </a:solidFill>
              </a:rPr>
              <a:t>t</a:t>
            </a:r>
            <a:r>
              <a:rPr lang="fi-FI" sz="2000" baseline="-25000" dirty="0">
                <a:solidFill>
                  <a:srgbClr val="FF0000"/>
                </a:solidFill>
              </a:rPr>
              <a:t>1</a:t>
            </a:r>
          </a:p>
        </p:txBody>
      </p:sp>
    </p:spTree>
    <p:extLst>
      <p:ext uri="{BB962C8B-B14F-4D97-AF65-F5344CB8AC3E}">
        <p14:creationId xmlns:p14="http://schemas.microsoft.com/office/powerpoint/2010/main" val="5272539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E62D3-7DE1-42B6-9345-67BE8096D6D9}"/>
              </a:ext>
            </a:extLst>
          </p:cNvPr>
          <p:cNvSpPr>
            <a:spLocks noGrp="1"/>
          </p:cNvSpPr>
          <p:nvPr>
            <p:ph type="title"/>
          </p:nvPr>
        </p:nvSpPr>
        <p:spPr/>
        <p:txBody>
          <a:bodyPr/>
          <a:lstStyle/>
          <a:p>
            <a:r>
              <a:rPr lang="fi-FI" dirty="0"/>
              <a:t>Mittarin suunnittelu (viitteet)</a:t>
            </a:r>
          </a:p>
        </p:txBody>
      </p:sp>
      <p:sp>
        <p:nvSpPr>
          <p:cNvPr id="3" name="Content Placeholder 2">
            <a:extLst>
              <a:ext uri="{FF2B5EF4-FFF2-40B4-BE49-F238E27FC236}">
                <a16:creationId xmlns:a16="http://schemas.microsoft.com/office/drawing/2014/main" id="{E4EAA02E-EBEA-44E0-A1D9-0DAA1D1A6252}"/>
              </a:ext>
            </a:extLst>
          </p:cNvPr>
          <p:cNvSpPr>
            <a:spLocks noGrp="1"/>
          </p:cNvSpPr>
          <p:nvPr>
            <p:ph sz="quarter" idx="15"/>
          </p:nvPr>
        </p:nvSpPr>
        <p:spPr>
          <a:xfrm>
            <a:off x="821879" y="1927274"/>
            <a:ext cx="10954109" cy="4163079"/>
          </a:xfrm>
        </p:spPr>
        <p:txBody>
          <a:bodyPr/>
          <a:lstStyle/>
          <a:p>
            <a:r>
              <a:rPr lang="fi-FI" dirty="0"/>
              <a:t>Seuravassa käydään mittarin suunnittelua läpi esimerkkinä </a:t>
            </a:r>
          </a:p>
          <a:p>
            <a:r>
              <a:rPr lang="fi-FI" dirty="0"/>
              <a:t>Lähtökohta: </a:t>
            </a:r>
            <a:r>
              <a:rPr lang="fi-FI" sz="2400" dirty="0"/>
              <a:t>Tampereen kansainvälinen markkinointi: </a:t>
            </a:r>
            <a:r>
              <a:rPr lang="fi-FI" sz="2400" dirty="0">
                <a:hlinkClick r:id="rId3"/>
              </a:rPr>
              <a:t>Yhteiset tavoitteet 2022 - 2025</a:t>
            </a:r>
            <a:endParaRPr lang="fi-FI" dirty="0"/>
          </a:p>
        </p:txBody>
      </p:sp>
      <p:sp>
        <p:nvSpPr>
          <p:cNvPr id="4" name="Date Placeholder 3">
            <a:extLst>
              <a:ext uri="{FF2B5EF4-FFF2-40B4-BE49-F238E27FC236}">
                <a16:creationId xmlns:a16="http://schemas.microsoft.com/office/drawing/2014/main" id="{44D3A2B4-9880-4C33-B9B0-E89B4E4F6A68}"/>
              </a:ext>
            </a:extLst>
          </p:cNvPr>
          <p:cNvSpPr>
            <a:spLocks noGrp="1"/>
          </p:cNvSpPr>
          <p:nvPr>
            <p:ph type="dt" sz="half" idx="2"/>
          </p:nvPr>
        </p:nvSpPr>
        <p:spPr/>
        <p:txBody>
          <a:bodyPr/>
          <a:lstStyle/>
          <a:p>
            <a:fld id="{3D4BC113-F77D-460D-93D0-13521233AE4E}" type="datetime1">
              <a:rPr lang="fi-FI" smtClean="0"/>
              <a:t>26.11.2021</a:t>
            </a:fld>
            <a:endParaRPr lang="fi-FI"/>
          </a:p>
        </p:txBody>
      </p:sp>
      <p:sp>
        <p:nvSpPr>
          <p:cNvPr id="5" name="Slide Number Placeholder 4">
            <a:extLst>
              <a:ext uri="{FF2B5EF4-FFF2-40B4-BE49-F238E27FC236}">
                <a16:creationId xmlns:a16="http://schemas.microsoft.com/office/drawing/2014/main" id="{541C210F-F46B-4B3A-B23F-09425F8D1F9D}"/>
              </a:ext>
            </a:extLst>
          </p:cNvPr>
          <p:cNvSpPr>
            <a:spLocks noGrp="1"/>
          </p:cNvSpPr>
          <p:nvPr>
            <p:ph type="sldNum" sz="quarter" idx="4"/>
          </p:nvPr>
        </p:nvSpPr>
        <p:spPr/>
        <p:txBody>
          <a:bodyPr/>
          <a:lstStyle/>
          <a:p>
            <a:fld id="{F3EE06F1-2D77-A44E-97FA-F679B9CB76D5}" type="slidenum">
              <a:rPr lang="fi-FI" smtClean="0"/>
              <a:t>15</a:t>
            </a:fld>
            <a:endParaRPr lang="fi-FI"/>
          </a:p>
        </p:txBody>
      </p:sp>
      <p:sp>
        <p:nvSpPr>
          <p:cNvPr id="6" name="Footer Placeholder 5">
            <a:extLst>
              <a:ext uri="{FF2B5EF4-FFF2-40B4-BE49-F238E27FC236}">
                <a16:creationId xmlns:a16="http://schemas.microsoft.com/office/drawing/2014/main" id="{3EE685D2-3150-4E97-A937-4B094390F82D}"/>
              </a:ext>
            </a:extLst>
          </p:cNvPr>
          <p:cNvSpPr>
            <a:spLocks noGrp="1"/>
          </p:cNvSpPr>
          <p:nvPr>
            <p:ph type="ftr" sz="quarter" idx="11"/>
          </p:nvPr>
        </p:nvSpPr>
        <p:spPr/>
        <p:txBody>
          <a:bodyPr/>
          <a:lstStyle/>
          <a:p>
            <a:endParaRPr lang="fi-FI"/>
          </a:p>
        </p:txBody>
      </p:sp>
      <p:sp>
        <p:nvSpPr>
          <p:cNvPr id="7" name="TextBox 6">
            <a:extLst>
              <a:ext uri="{FF2B5EF4-FFF2-40B4-BE49-F238E27FC236}">
                <a16:creationId xmlns:a16="http://schemas.microsoft.com/office/drawing/2014/main" id="{7CC5BE95-12F8-4430-B21F-796E9CE3712D}"/>
              </a:ext>
            </a:extLst>
          </p:cNvPr>
          <p:cNvSpPr txBox="1"/>
          <p:nvPr/>
        </p:nvSpPr>
        <p:spPr>
          <a:xfrm>
            <a:off x="416012" y="3016774"/>
            <a:ext cx="3093307" cy="3137691"/>
          </a:xfrm>
          <a:prstGeom prst="rect">
            <a:avLst/>
          </a:prstGeom>
          <a:solidFill>
            <a:schemeClr val="accent1">
              <a:lumMod val="20000"/>
              <a:lumOff val="80000"/>
            </a:schemeClr>
          </a:solidFill>
          <a:effectLst/>
        </p:spPr>
        <p:txBody>
          <a:bodyPr vert="horz" wrap="square" lIns="108000" tIns="45720" rIns="108000" bIns="45720" numCol="1" spcCol="360000" rtlCol="0" anchor="ctr">
            <a:noAutofit/>
          </a:bodyPr>
          <a:lstStyle/>
          <a:p>
            <a:r>
              <a:rPr lang="fi-FI" sz="2000" b="1" dirty="0"/>
              <a:t>Kaupungin sisäisen yhteistyön </a:t>
            </a:r>
            <a:r>
              <a:rPr lang="fi-FI" sz="2000" b="1" dirty="0">
                <a:effectLst/>
                <a:ea typeface="DengXian"/>
                <a:cs typeface="Times New Roman" panose="02020603050405020304" pitchFamily="18" charset="0"/>
              </a:rPr>
              <a:t>parantaminen </a:t>
            </a:r>
          </a:p>
          <a:p>
            <a:pPr marL="285750" indent="-285750">
              <a:buFont typeface="Arial" panose="020B0604020202020204" pitchFamily="34" charset="0"/>
              <a:buChar char="•"/>
            </a:pPr>
            <a:r>
              <a:rPr lang="fi-FI" sz="2000" dirty="0"/>
              <a:t>Yhden luukun periaate  </a:t>
            </a:r>
          </a:p>
          <a:p>
            <a:pPr marL="285750" indent="-285750">
              <a:buFont typeface="Arial" panose="020B0604020202020204" pitchFamily="34" charset="0"/>
              <a:buChar char="•"/>
            </a:pPr>
            <a:r>
              <a:rPr lang="fi-FI" sz="2000" dirty="0"/>
              <a:t>Y</a:t>
            </a:r>
            <a:r>
              <a:rPr lang="fi-FI" sz="2000" dirty="0">
                <a:cs typeface="Times New Roman" panose="02020603050405020304" pitchFamily="18" charset="0"/>
              </a:rPr>
              <a:t>hteiset mediavierailut ja muut sidosryhmätilaisuudet </a:t>
            </a:r>
          </a:p>
          <a:p>
            <a:pPr marL="285750" indent="-285750">
              <a:buFont typeface="Arial" panose="020B0604020202020204" pitchFamily="34" charset="0"/>
              <a:buChar char="•"/>
            </a:pPr>
            <a:r>
              <a:rPr lang="fi-FI" sz="2000" dirty="0">
                <a:cs typeface="Times New Roman" panose="02020603050405020304" pitchFamily="18" charset="0"/>
              </a:rPr>
              <a:t>Yhteinen </a:t>
            </a:r>
            <a:r>
              <a:rPr lang="fi-FI" sz="2000" dirty="0"/>
              <a:t>sisältöstrategia </a:t>
            </a:r>
          </a:p>
          <a:p>
            <a:pPr marL="285750" indent="-285750">
              <a:buFont typeface="Arial" panose="020B0604020202020204" pitchFamily="34" charset="0"/>
              <a:buChar char="•"/>
            </a:pPr>
            <a:r>
              <a:rPr lang="fi-FI" sz="2000" dirty="0"/>
              <a:t>Tapahtumien monipuolinen hyödyntäminen</a:t>
            </a:r>
            <a:endParaRPr lang="fi-FI" sz="2000" dirty="0">
              <a:cs typeface="Calibri"/>
            </a:endParaRPr>
          </a:p>
        </p:txBody>
      </p:sp>
      <p:sp>
        <p:nvSpPr>
          <p:cNvPr id="8" name="TextBox 7">
            <a:extLst>
              <a:ext uri="{FF2B5EF4-FFF2-40B4-BE49-F238E27FC236}">
                <a16:creationId xmlns:a16="http://schemas.microsoft.com/office/drawing/2014/main" id="{355E54F1-AF9D-4E86-A5B7-6D2204D35270}"/>
              </a:ext>
            </a:extLst>
          </p:cNvPr>
          <p:cNvSpPr txBox="1"/>
          <p:nvPr/>
        </p:nvSpPr>
        <p:spPr>
          <a:xfrm>
            <a:off x="3669956" y="3016774"/>
            <a:ext cx="7677493" cy="3073579"/>
          </a:xfrm>
          <a:prstGeom prst="rect">
            <a:avLst/>
          </a:prstGeom>
          <a:solidFill>
            <a:schemeClr val="accent1">
              <a:lumMod val="20000"/>
              <a:lumOff val="80000"/>
            </a:schemeClr>
          </a:solidFill>
          <a:effectLst/>
        </p:spPr>
        <p:txBody>
          <a:bodyPr vert="horz" wrap="square" lIns="108000" tIns="45720" rIns="108000" bIns="45720" numCol="1" spcCol="360000" rtlCol="0" anchor="ctr">
            <a:noAutofit/>
          </a:bodyPr>
          <a:lstStyle/>
          <a:p>
            <a:r>
              <a:rPr lang="fi-FI" sz="2000" b="1" dirty="0">
                <a:solidFill>
                  <a:srgbClr val="C00000"/>
                </a:solidFill>
              </a:rPr>
              <a:t>Kaupungin sisäisen yhteistyön parantaminen: Suotuisa kehityssuunta ja -vauhti (yhteinen arvio ja esimerkit) </a:t>
            </a:r>
          </a:p>
          <a:p>
            <a:pPr marL="285750" indent="-285750">
              <a:buFont typeface="Arial" panose="020B0604020202020204" pitchFamily="34" charset="0"/>
              <a:buChar char="•"/>
            </a:pPr>
            <a:r>
              <a:rPr lang="fi-FI" sz="2000" dirty="0">
                <a:cs typeface="Times New Roman" panose="02020603050405020304" pitchFamily="18" charset="0"/>
              </a:rPr>
              <a:t>Tamperetta monipuolisesti kv-kohderyhmille esittelevien mediavierailujen ja muiden sidosryhmätilaisuuksien järjestäminen</a:t>
            </a:r>
          </a:p>
          <a:p>
            <a:pPr marL="285750" indent="-285750">
              <a:buFont typeface="Arial" panose="020B0604020202020204" pitchFamily="34" charset="0"/>
              <a:buChar char="•"/>
            </a:pPr>
            <a:r>
              <a:rPr lang="fi-FI" sz="2000" dirty="0">
                <a:cs typeface="Times New Roman" panose="02020603050405020304" pitchFamily="18" charset="0"/>
              </a:rPr>
              <a:t>Yhteisen sisältöstrategian (ml. ydinteemojen tarkentaminen ja yhteisten sisältöjen ideointi) luominen ja toteutus</a:t>
            </a:r>
          </a:p>
          <a:p>
            <a:pPr marL="285750" indent="-285750">
              <a:buFont typeface="Arial" panose="020B0604020202020204" pitchFamily="34" charset="0"/>
              <a:buChar char="•"/>
            </a:pPr>
            <a:r>
              <a:rPr lang="fi-FI" sz="2000" dirty="0"/>
              <a:t>Prosessin (miksi, mitä, miten, kuka) luominen ja pilotointi tapahtumien monipuoliseen hyödyntämiseen </a:t>
            </a:r>
          </a:p>
        </p:txBody>
      </p:sp>
      <p:sp>
        <p:nvSpPr>
          <p:cNvPr id="9" name="Rectangle 8" descr="Mittari, joka valittiin esimerkin pohjaksi">
            <a:extLst>
              <a:ext uri="{FF2B5EF4-FFF2-40B4-BE49-F238E27FC236}">
                <a16:creationId xmlns:a16="http://schemas.microsoft.com/office/drawing/2014/main" id="{508D56D5-1004-411A-B293-9E0AA0BEC6BE}"/>
              </a:ext>
            </a:extLst>
          </p:cNvPr>
          <p:cNvSpPr/>
          <p:nvPr/>
        </p:nvSpPr>
        <p:spPr>
          <a:xfrm>
            <a:off x="3669956" y="3966519"/>
            <a:ext cx="7290487" cy="605481"/>
          </a:xfrm>
          <a:prstGeom prst="rect">
            <a:avLst/>
          </a:prstGeom>
          <a:solidFill>
            <a:schemeClr val="accent1">
              <a:alpha val="2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solidFill>
                <a:srgbClr val="FFC000"/>
              </a:solidFill>
            </a:endParaRPr>
          </a:p>
        </p:txBody>
      </p:sp>
    </p:spTree>
    <p:extLst>
      <p:ext uri="{BB962C8B-B14F-4D97-AF65-F5344CB8AC3E}">
        <p14:creationId xmlns:p14="http://schemas.microsoft.com/office/powerpoint/2010/main" val="28423624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44C5D55-72FD-4AD0-A822-88665B5E5FEB}"/>
              </a:ext>
            </a:extLst>
          </p:cNvPr>
          <p:cNvSpPr>
            <a:spLocks noGrp="1"/>
          </p:cNvSpPr>
          <p:nvPr>
            <p:ph type="title"/>
          </p:nvPr>
        </p:nvSpPr>
        <p:spPr/>
        <p:txBody>
          <a:bodyPr>
            <a:normAutofit fontScale="90000"/>
          </a:bodyPr>
          <a:lstStyle/>
          <a:p>
            <a:r>
              <a:rPr lang="fi-FI" dirty="0"/>
              <a:t>Esimerkki mittarin suunnittelusta</a:t>
            </a:r>
          </a:p>
        </p:txBody>
      </p:sp>
      <p:sp>
        <p:nvSpPr>
          <p:cNvPr id="4" name="Date Placeholder 3">
            <a:extLst>
              <a:ext uri="{FF2B5EF4-FFF2-40B4-BE49-F238E27FC236}">
                <a16:creationId xmlns:a16="http://schemas.microsoft.com/office/drawing/2014/main" id="{1AAC5729-F4B6-44B9-A063-C769D11F7339}"/>
              </a:ext>
            </a:extLst>
          </p:cNvPr>
          <p:cNvSpPr>
            <a:spLocks noGrp="1"/>
          </p:cNvSpPr>
          <p:nvPr>
            <p:ph type="dt" sz="half" idx="10"/>
          </p:nvPr>
        </p:nvSpPr>
        <p:spPr/>
        <p:txBody>
          <a:bodyPr/>
          <a:lstStyle/>
          <a:p>
            <a:fld id="{C60E68BE-C7D2-4B98-BC62-1C6AF9107F80}" type="datetime1">
              <a:rPr lang="fi-FI" smtClean="0"/>
              <a:t>26.11.2021</a:t>
            </a:fld>
            <a:endParaRPr lang="fi-FI"/>
          </a:p>
        </p:txBody>
      </p:sp>
      <p:sp>
        <p:nvSpPr>
          <p:cNvPr id="3" name="Footer Placeholder 2">
            <a:extLst>
              <a:ext uri="{FF2B5EF4-FFF2-40B4-BE49-F238E27FC236}">
                <a16:creationId xmlns:a16="http://schemas.microsoft.com/office/drawing/2014/main" id="{341C1E95-4151-462D-AD46-A8261D0AD767}"/>
              </a:ext>
            </a:extLst>
          </p:cNvPr>
          <p:cNvSpPr>
            <a:spLocks noGrp="1"/>
          </p:cNvSpPr>
          <p:nvPr>
            <p:ph type="ftr" sz="quarter" idx="11"/>
          </p:nvPr>
        </p:nvSpPr>
        <p:spPr/>
        <p:txBody>
          <a:bodyPr/>
          <a:lstStyle/>
          <a:p>
            <a:r>
              <a:rPr lang="fi-FI"/>
              <a:t>Etunimi Sukunimi</a:t>
            </a:r>
          </a:p>
        </p:txBody>
      </p:sp>
      <p:graphicFrame>
        <p:nvGraphicFramePr>
          <p:cNvPr id="2" name="Table 6">
            <a:extLst>
              <a:ext uri="{FF2B5EF4-FFF2-40B4-BE49-F238E27FC236}">
                <a16:creationId xmlns:a16="http://schemas.microsoft.com/office/drawing/2014/main" id="{AB39168E-B643-4A24-81A2-FE6374AE316C}"/>
              </a:ext>
            </a:extLst>
          </p:cNvPr>
          <p:cNvGraphicFramePr>
            <a:graphicFrameLocks noGrp="1"/>
          </p:cNvGraphicFramePr>
          <p:nvPr>
            <p:extLst>
              <p:ext uri="{D42A27DB-BD31-4B8C-83A1-F6EECF244321}">
                <p14:modId xmlns:p14="http://schemas.microsoft.com/office/powerpoint/2010/main" val="1311803107"/>
              </p:ext>
            </p:extLst>
          </p:nvPr>
        </p:nvGraphicFramePr>
        <p:xfrm>
          <a:off x="558742" y="1630679"/>
          <a:ext cx="11167684" cy="4998201"/>
        </p:xfrm>
        <a:graphic>
          <a:graphicData uri="http://schemas.openxmlformats.org/drawingml/2006/table">
            <a:tbl>
              <a:tblPr firstRow="1" bandRow="1">
                <a:tableStyleId>{5C22544A-7EE6-4342-B048-85BDC9FD1C3A}</a:tableStyleId>
              </a:tblPr>
              <a:tblGrid>
                <a:gridCol w="2526364">
                  <a:extLst>
                    <a:ext uri="{9D8B030D-6E8A-4147-A177-3AD203B41FA5}">
                      <a16:colId xmlns:a16="http://schemas.microsoft.com/office/drawing/2014/main" val="3955141734"/>
                    </a:ext>
                  </a:extLst>
                </a:gridCol>
                <a:gridCol w="8641320">
                  <a:extLst>
                    <a:ext uri="{9D8B030D-6E8A-4147-A177-3AD203B41FA5}">
                      <a16:colId xmlns:a16="http://schemas.microsoft.com/office/drawing/2014/main" val="4102151582"/>
                    </a:ext>
                  </a:extLst>
                </a:gridCol>
              </a:tblGrid>
              <a:tr h="229472">
                <a:tc>
                  <a:txBody>
                    <a:bodyPr/>
                    <a:lstStyle/>
                    <a:p>
                      <a:endParaRPr lang="fi-FI" sz="600" dirty="0"/>
                    </a:p>
                  </a:txBody>
                  <a:tcPr/>
                </a:tc>
                <a:tc>
                  <a:txBody>
                    <a:bodyPr/>
                    <a:lstStyle/>
                    <a:p>
                      <a:endParaRPr lang="fi-FI" sz="600" dirty="0"/>
                    </a:p>
                  </a:txBody>
                  <a:tcPr/>
                </a:tc>
                <a:extLst>
                  <a:ext uri="{0D108BD9-81ED-4DB2-BD59-A6C34878D82A}">
                    <a16:rowId xmlns:a16="http://schemas.microsoft.com/office/drawing/2014/main" val="3505857643"/>
                  </a:ext>
                </a:extLst>
              </a:tr>
              <a:tr h="651937">
                <a:tc>
                  <a:txBody>
                    <a:bodyPr/>
                    <a:lstStyle/>
                    <a:p>
                      <a:r>
                        <a:rPr lang="fi-FI" dirty="0"/>
                        <a:t>Mittari</a:t>
                      </a:r>
                    </a:p>
                  </a:txBody>
                  <a:tcPr/>
                </a:tc>
                <a:tc>
                  <a:txBody>
                    <a:bodyPr/>
                    <a:lstStyle/>
                    <a:p>
                      <a:r>
                        <a:rPr lang="fi-FI" dirty="0"/>
                        <a:t>Tamperetta monipuolisesti kv-kohderyhmille esittelevien mediavierailujen </a:t>
                      </a:r>
                      <a:br>
                        <a:rPr lang="fi-FI" dirty="0"/>
                      </a:br>
                      <a:r>
                        <a:rPr lang="fi-FI" dirty="0"/>
                        <a:t>ja muiden sidosryhmätilaisuuksien järjestäminen</a:t>
                      </a:r>
                    </a:p>
                  </a:txBody>
                  <a:tcPr/>
                </a:tc>
                <a:extLst>
                  <a:ext uri="{0D108BD9-81ED-4DB2-BD59-A6C34878D82A}">
                    <a16:rowId xmlns:a16="http://schemas.microsoft.com/office/drawing/2014/main" val="2657200644"/>
                  </a:ext>
                </a:extLst>
              </a:tr>
              <a:tr h="465318">
                <a:tc>
                  <a:txBody>
                    <a:bodyPr/>
                    <a:lstStyle/>
                    <a:p>
                      <a:r>
                        <a:rPr lang="fi-FI" dirty="0"/>
                        <a:t>Prosessi</a:t>
                      </a:r>
                    </a:p>
                  </a:txBody>
                  <a:tcPr/>
                </a:tc>
                <a:tc>
                  <a:txBody>
                    <a:bodyPr/>
                    <a:lstStyle/>
                    <a:p>
                      <a:r>
                        <a:rPr lang="fi-FI" dirty="0"/>
                        <a:t>Kansainvälinen markkinointi</a:t>
                      </a:r>
                    </a:p>
                  </a:txBody>
                  <a:tcPr/>
                </a:tc>
                <a:extLst>
                  <a:ext uri="{0D108BD9-81ED-4DB2-BD59-A6C34878D82A}">
                    <a16:rowId xmlns:a16="http://schemas.microsoft.com/office/drawing/2014/main" val="2353181196"/>
                  </a:ext>
                </a:extLst>
              </a:tr>
              <a:tr h="465318">
                <a:tc>
                  <a:txBody>
                    <a:bodyPr/>
                    <a:lstStyle/>
                    <a:p>
                      <a:r>
                        <a:rPr lang="fi-FI" dirty="0"/>
                        <a:t>Lähtötiedot</a:t>
                      </a:r>
                    </a:p>
                  </a:txBody>
                  <a:tcPr/>
                </a:tc>
                <a:tc>
                  <a:txBody>
                    <a:bodyPr/>
                    <a:lstStyle/>
                    <a:p>
                      <a:r>
                        <a:rPr lang="fi-FI" dirty="0"/>
                        <a:t>Luettelo järjestetyistä tilaisuuksista/vierailuista</a:t>
                      </a:r>
                    </a:p>
                  </a:txBody>
                  <a:tcPr/>
                </a:tc>
                <a:extLst>
                  <a:ext uri="{0D108BD9-81ED-4DB2-BD59-A6C34878D82A}">
                    <a16:rowId xmlns:a16="http://schemas.microsoft.com/office/drawing/2014/main" val="483799689"/>
                  </a:ext>
                </a:extLst>
              </a:tr>
              <a:tr h="465318">
                <a:tc>
                  <a:txBody>
                    <a:bodyPr/>
                    <a:lstStyle/>
                    <a:p>
                      <a:r>
                        <a:rPr lang="fi-FI" dirty="0"/>
                        <a:t>Laskentakaava</a:t>
                      </a:r>
                    </a:p>
                  </a:txBody>
                  <a:tcPr/>
                </a:tc>
                <a:tc>
                  <a:txBody>
                    <a:bodyPr/>
                    <a:lstStyle/>
                    <a:p>
                      <a:r>
                        <a:rPr lang="fi-FI" dirty="0"/>
                        <a:t>a) KV-kohderyhmille järjestettyjen tilaisuuksien lkm</a:t>
                      </a:r>
                    </a:p>
                    <a:p>
                      <a:pPr marL="0" marR="0" lvl="0" indent="0" algn="l" defTabSz="914400" rtl="0" eaLnBrk="1" fontAlgn="auto" latinLnBrk="0" hangingPunct="1">
                        <a:lnSpc>
                          <a:spcPct val="100000"/>
                        </a:lnSpc>
                        <a:spcBef>
                          <a:spcPts val="0"/>
                        </a:spcBef>
                        <a:spcAft>
                          <a:spcPts val="0"/>
                        </a:spcAft>
                        <a:buClrTx/>
                        <a:buSzTx/>
                        <a:buFontTx/>
                        <a:buNone/>
                        <a:tabLst/>
                        <a:defRPr/>
                      </a:pPr>
                      <a:r>
                        <a:rPr lang="fi-FI" dirty="0"/>
                        <a:t>b) KV-kohderyhmille järjestettyjen tilaisuuksien osallistujien lkm</a:t>
                      </a:r>
                    </a:p>
                  </a:txBody>
                  <a:tcPr/>
                </a:tc>
                <a:extLst>
                  <a:ext uri="{0D108BD9-81ED-4DB2-BD59-A6C34878D82A}">
                    <a16:rowId xmlns:a16="http://schemas.microsoft.com/office/drawing/2014/main" val="133275416"/>
                  </a:ext>
                </a:extLst>
              </a:tr>
              <a:tr h="465318">
                <a:tc>
                  <a:txBody>
                    <a:bodyPr/>
                    <a:lstStyle/>
                    <a:p>
                      <a:r>
                        <a:rPr lang="fi-FI" dirty="0"/>
                        <a:t>Tasot, joilla seurataan</a:t>
                      </a:r>
                    </a:p>
                  </a:txBody>
                  <a:tcPr/>
                </a:tc>
                <a:tc>
                  <a:txBody>
                    <a:bodyPr/>
                    <a:lstStyle/>
                    <a:p>
                      <a:r>
                        <a:rPr lang="fi-FI" dirty="0"/>
                        <a:t>Strateginen (ja taktinen?)</a:t>
                      </a:r>
                    </a:p>
                  </a:txBody>
                  <a:tcPr/>
                </a:tc>
                <a:extLst>
                  <a:ext uri="{0D108BD9-81ED-4DB2-BD59-A6C34878D82A}">
                    <a16:rowId xmlns:a16="http://schemas.microsoft.com/office/drawing/2014/main" val="2985962047"/>
                  </a:ext>
                </a:extLst>
              </a:tr>
              <a:tr h="465318">
                <a:tc>
                  <a:txBody>
                    <a:bodyPr/>
                    <a:lstStyle/>
                    <a:p>
                      <a:r>
                        <a:rPr lang="fi-FI" dirty="0"/>
                        <a:t>Aggregointi</a:t>
                      </a:r>
                    </a:p>
                  </a:txBody>
                  <a:tcPr/>
                </a:tc>
                <a:tc>
                  <a:txBody>
                    <a:bodyPr/>
                    <a:lstStyle/>
                    <a:p>
                      <a:r>
                        <a:rPr lang="fi-FI" dirty="0"/>
                        <a:t>SUMMA(ERILLINEN tilaisuus), SUMMA(osallistujamaara)</a:t>
                      </a:r>
                    </a:p>
                  </a:txBody>
                  <a:tcPr/>
                </a:tc>
                <a:extLst>
                  <a:ext uri="{0D108BD9-81ED-4DB2-BD59-A6C34878D82A}">
                    <a16:rowId xmlns:a16="http://schemas.microsoft.com/office/drawing/2014/main" val="1747173703"/>
                  </a:ext>
                </a:extLst>
              </a:tr>
              <a:tr h="465318">
                <a:tc>
                  <a:txBody>
                    <a:bodyPr/>
                    <a:lstStyle/>
                    <a:p>
                      <a:r>
                        <a:rPr lang="fi-FI" dirty="0"/>
                        <a:t>SMART-kriteerit</a:t>
                      </a:r>
                    </a:p>
                  </a:txBody>
                  <a:tcPr/>
                </a:tc>
                <a:tc>
                  <a:txBody>
                    <a:bodyPr/>
                    <a:lstStyle/>
                    <a:p>
                      <a:r>
                        <a:rPr lang="fi-FI" sz="2000" dirty="0">
                          <a:cs typeface="Calibri"/>
                        </a:rPr>
                        <a:t>Specific</a:t>
                      </a:r>
                      <a:r>
                        <a:rPr lang="fi-FI" dirty="0">
                          <a:cs typeface="Calibri"/>
                        </a:rPr>
                        <a:t>:		kyllä</a:t>
                      </a:r>
                      <a:br>
                        <a:rPr lang="fi-FI" dirty="0">
                          <a:cs typeface="Calibri"/>
                        </a:rPr>
                      </a:br>
                      <a:r>
                        <a:rPr lang="fi-FI" sz="2000" dirty="0">
                          <a:cs typeface="Calibri"/>
                        </a:rPr>
                        <a:t>Measurable</a:t>
                      </a:r>
                      <a:r>
                        <a:rPr lang="fi-FI" dirty="0">
                          <a:cs typeface="Calibri"/>
                        </a:rPr>
                        <a:t>:	kyllä (jos/kun saa helposti luettelon tilaisuuksista/vierailuista)</a:t>
                      </a:r>
                    </a:p>
                    <a:p>
                      <a:r>
                        <a:rPr lang="fi-FI" sz="2000" dirty="0">
                          <a:cs typeface="Calibri"/>
                        </a:rPr>
                        <a:t>Achievable</a:t>
                      </a:r>
                      <a:r>
                        <a:rPr lang="fi-FI" dirty="0">
                          <a:cs typeface="Calibri"/>
                        </a:rPr>
                        <a:t>: 	riippuu julkaisukanavasta</a:t>
                      </a:r>
                    </a:p>
                    <a:p>
                      <a:r>
                        <a:rPr lang="fi-FI" sz="2000" dirty="0">
                          <a:cs typeface="Calibri"/>
                        </a:rPr>
                        <a:t>Relevant</a:t>
                      </a:r>
                      <a:r>
                        <a:rPr lang="fi-FI" dirty="0">
                          <a:cs typeface="Calibri"/>
                        </a:rPr>
                        <a:t>: 	kyllä (perustuu asetettujen tavoitteiden seurantaan)</a:t>
                      </a:r>
                    </a:p>
                    <a:p>
                      <a:r>
                        <a:rPr lang="fi-FI" sz="2000" dirty="0">
                          <a:cs typeface="Calibri"/>
                        </a:rPr>
                        <a:t>Time-bound:	</a:t>
                      </a:r>
                      <a:r>
                        <a:rPr lang="fi-FI" sz="1800" dirty="0">
                          <a:cs typeface="Calibri"/>
                        </a:rPr>
                        <a:t>kyllä (jos laskennassa on asetettu sopiva aikarajaus, esim. vuosi tai kk)</a:t>
                      </a:r>
                      <a:endParaRPr lang="fi-FI" sz="1800" dirty="0"/>
                    </a:p>
                  </a:txBody>
                  <a:tcPr/>
                </a:tc>
                <a:extLst>
                  <a:ext uri="{0D108BD9-81ED-4DB2-BD59-A6C34878D82A}">
                    <a16:rowId xmlns:a16="http://schemas.microsoft.com/office/drawing/2014/main" val="3380243083"/>
                  </a:ext>
                </a:extLst>
              </a:tr>
            </a:tbl>
          </a:graphicData>
        </a:graphic>
      </p:graphicFrame>
    </p:spTree>
    <p:extLst>
      <p:ext uri="{BB962C8B-B14F-4D97-AF65-F5344CB8AC3E}">
        <p14:creationId xmlns:p14="http://schemas.microsoft.com/office/powerpoint/2010/main" val="13000001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28C5576-EFEA-49FB-A8EC-FC02AE893CC1}"/>
              </a:ext>
            </a:extLst>
          </p:cNvPr>
          <p:cNvSpPr>
            <a:spLocks noGrp="1"/>
          </p:cNvSpPr>
          <p:nvPr>
            <p:ph type="title"/>
          </p:nvPr>
        </p:nvSpPr>
        <p:spPr/>
        <p:txBody>
          <a:bodyPr>
            <a:normAutofit fontScale="90000"/>
          </a:bodyPr>
          <a:lstStyle/>
          <a:p>
            <a:r>
              <a:rPr lang="fi-FI"/>
              <a:t>Harjoitus 1: Oman yksikön toimintaan soveltuvien mittareiden ideointi</a:t>
            </a:r>
            <a:br>
              <a:rPr lang="fi-FI"/>
            </a:br>
            <a:r>
              <a:rPr lang="fi-FI" sz="2200"/>
              <a:t>(ohjattu harjoitus Miro-työtilassa)</a:t>
            </a:r>
          </a:p>
        </p:txBody>
      </p:sp>
      <p:sp>
        <p:nvSpPr>
          <p:cNvPr id="3" name="Slide Number Placeholder 2">
            <a:extLst>
              <a:ext uri="{FF2B5EF4-FFF2-40B4-BE49-F238E27FC236}">
                <a16:creationId xmlns:a16="http://schemas.microsoft.com/office/drawing/2014/main" id="{0BD6E515-A3F7-48EA-BB8A-D3CDC6796FCB}"/>
              </a:ext>
            </a:extLst>
          </p:cNvPr>
          <p:cNvSpPr>
            <a:spLocks noGrp="1"/>
          </p:cNvSpPr>
          <p:nvPr>
            <p:ph type="sldNum" sz="quarter" idx="4294967295"/>
          </p:nvPr>
        </p:nvSpPr>
        <p:spPr>
          <a:xfrm>
            <a:off x="9448800" y="6270625"/>
            <a:ext cx="2743200" cy="401638"/>
          </a:xfrm>
        </p:spPr>
        <p:txBody>
          <a:bodyPr/>
          <a:lstStyle/>
          <a:p>
            <a:fld id="{FAE462D9-D36F-494D-99EE-C7ED00861CAB}" type="slidenum">
              <a:rPr lang="fi-FI" smtClean="0"/>
              <a:t>17</a:t>
            </a:fld>
            <a:endParaRPr lang="fi-FI"/>
          </a:p>
        </p:txBody>
      </p:sp>
    </p:spTree>
    <p:extLst>
      <p:ext uri="{BB962C8B-B14F-4D97-AF65-F5344CB8AC3E}">
        <p14:creationId xmlns:p14="http://schemas.microsoft.com/office/powerpoint/2010/main" val="41258100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D41043A-688A-4D6B-8071-9FC79FC98EB0}"/>
              </a:ext>
            </a:extLst>
          </p:cNvPr>
          <p:cNvSpPr>
            <a:spLocks noGrp="1"/>
          </p:cNvSpPr>
          <p:nvPr>
            <p:ph type="title"/>
          </p:nvPr>
        </p:nvSpPr>
        <p:spPr/>
        <p:txBody>
          <a:bodyPr>
            <a:normAutofit fontScale="90000"/>
          </a:bodyPr>
          <a:lstStyle/>
          <a:p>
            <a:r>
              <a:rPr lang="fi-FI" dirty="0"/>
              <a:t>Harjoitus – Mittarien suunnittelu</a:t>
            </a:r>
          </a:p>
        </p:txBody>
      </p:sp>
      <p:sp>
        <p:nvSpPr>
          <p:cNvPr id="6" name="Text Placeholder 5">
            <a:extLst>
              <a:ext uri="{FF2B5EF4-FFF2-40B4-BE49-F238E27FC236}">
                <a16:creationId xmlns:a16="http://schemas.microsoft.com/office/drawing/2014/main" id="{8EB73F0F-73DD-4F71-B8B6-04AF7FFCB658}"/>
              </a:ext>
            </a:extLst>
          </p:cNvPr>
          <p:cNvSpPr>
            <a:spLocks noGrp="1"/>
          </p:cNvSpPr>
          <p:nvPr>
            <p:ph type="body" idx="1"/>
          </p:nvPr>
        </p:nvSpPr>
        <p:spPr>
          <a:xfrm>
            <a:off x="845918" y="2148205"/>
            <a:ext cx="10501532" cy="4208145"/>
          </a:xfrm>
        </p:spPr>
        <p:txBody>
          <a:bodyPr/>
          <a:lstStyle/>
          <a:p>
            <a:r>
              <a:rPr lang="fi-FI" dirty="0"/>
              <a:t>Miro: </a:t>
            </a:r>
            <a:r>
              <a:rPr lang="fi-FI">
                <a:hlinkClick r:id="rId2"/>
              </a:rPr>
              <a:t>https://miro.com/app/board/uXjVOf6sSKQ=/?invite_link_id=9467040120</a:t>
            </a:r>
            <a:br>
              <a:rPr lang="fi-FI" dirty="0"/>
            </a:br>
            <a:endParaRPr lang="fi-FI" dirty="0"/>
          </a:p>
        </p:txBody>
      </p:sp>
      <p:sp>
        <p:nvSpPr>
          <p:cNvPr id="4" name="Date Placeholder 3">
            <a:extLst>
              <a:ext uri="{FF2B5EF4-FFF2-40B4-BE49-F238E27FC236}">
                <a16:creationId xmlns:a16="http://schemas.microsoft.com/office/drawing/2014/main" id="{1505A2FA-6DF5-45E6-843E-EE4FB2EBE07E}"/>
              </a:ext>
            </a:extLst>
          </p:cNvPr>
          <p:cNvSpPr>
            <a:spLocks noGrp="1"/>
          </p:cNvSpPr>
          <p:nvPr>
            <p:ph type="dt" sz="half" idx="10"/>
          </p:nvPr>
        </p:nvSpPr>
        <p:spPr/>
        <p:txBody>
          <a:bodyPr/>
          <a:lstStyle/>
          <a:p>
            <a:fld id="{8E8E7634-87DE-4E0D-BCDF-4D6CE05F007E}" type="datetime1">
              <a:rPr lang="fi-FI" smtClean="0"/>
              <a:t>26.11.2021</a:t>
            </a:fld>
            <a:endParaRPr lang="fi-FI"/>
          </a:p>
        </p:txBody>
      </p:sp>
    </p:spTree>
    <p:extLst>
      <p:ext uri="{BB962C8B-B14F-4D97-AF65-F5344CB8AC3E}">
        <p14:creationId xmlns:p14="http://schemas.microsoft.com/office/powerpoint/2010/main" val="20207709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28C5576-EFEA-49FB-A8EC-FC02AE893CC1}"/>
              </a:ext>
            </a:extLst>
          </p:cNvPr>
          <p:cNvSpPr>
            <a:spLocks noGrp="1"/>
          </p:cNvSpPr>
          <p:nvPr>
            <p:ph type="title"/>
          </p:nvPr>
        </p:nvSpPr>
        <p:spPr/>
        <p:txBody>
          <a:bodyPr>
            <a:normAutofit/>
          </a:bodyPr>
          <a:lstStyle/>
          <a:p>
            <a:r>
              <a:rPr lang="fi-FI" dirty="0"/>
              <a:t>Harjoituksen purku ja yhteenveto</a:t>
            </a:r>
            <a:endParaRPr lang="fi-FI" sz="2200" dirty="0"/>
          </a:p>
        </p:txBody>
      </p:sp>
      <p:sp>
        <p:nvSpPr>
          <p:cNvPr id="3" name="Slide Number Placeholder 2">
            <a:extLst>
              <a:ext uri="{FF2B5EF4-FFF2-40B4-BE49-F238E27FC236}">
                <a16:creationId xmlns:a16="http://schemas.microsoft.com/office/drawing/2014/main" id="{0BD6E515-A3F7-48EA-BB8A-D3CDC6796FCB}"/>
              </a:ext>
            </a:extLst>
          </p:cNvPr>
          <p:cNvSpPr>
            <a:spLocks noGrp="1"/>
          </p:cNvSpPr>
          <p:nvPr>
            <p:ph type="sldNum" sz="quarter" idx="4294967295"/>
          </p:nvPr>
        </p:nvSpPr>
        <p:spPr>
          <a:xfrm>
            <a:off x="9448800" y="6270625"/>
            <a:ext cx="2743200" cy="401638"/>
          </a:xfrm>
        </p:spPr>
        <p:txBody>
          <a:bodyPr/>
          <a:lstStyle/>
          <a:p>
            <a:fld id="{FAE462D9-D36F-494D-99EE-C7ED00861CAB}" type="slidenum">
              <a:rPr lang="fi-FI" smtClean="0"/>
              <a:t>19</a:t>
            </a:fld>
            <a:endParaRPr lang="fi-FI"/>
          </a:p>
        </p:txBody>
      </p:sp>
    </p:spTree>
    <p:extLst>
      <p:ext uri="{BB962C8B-B14F-4D97-AF65-F5344CB8AC3E}">
        <p14:creationId xmlns:p14="http://schemas.microsoft.com/office/powerpoint/2010/main" val="3016443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28C5576-EFEA-49FB-A8EC-FC02AE893CC1}"/>
              </a:ext>
            </a:extLst>
          </p:cNvPr>
          <p:cNvSpPr>
            <a:spLocks noGrp="1"/>
          </p:cNvSpPr>
          <p:nvPr>
            <p:ph type="title"/>
          </p:nvPr>
        </p:nvSpPr>
        <p:spPr/>
        <p:txBody>
          <a:bodyPr/>
          <a:lstStyle/>
          <a:p>
            <a:r>
              <a:rPr lang="fi-FI"/>
              <a:t>Koulutuksen tavoitteet</a:t>
            </a:r>
          </a:p>
        </p:txBody>
      </p:sp>
      <p:sp>
        <p:nvSpPr>
          <p:cNvPr id="3" name="Slide Number Placeholder 2">
            <a:extLst>
              <a:ext uri="{FF2B5EF4-FFF2-40B4-BE49-F238E27FC236}">
                <a16:creationId xmlns:a16="http://schemas.microsoft.com/office/drawing/2014/main" id="{0BD6E515-A3F7-48EA-BB8A-D3CDC6796FCB}"/>
              </a:ext>
            </a:extLst>
          </p:cNvPr>
          <p:cNvSpPr>
            <a:spLocks noGrp="1"/>
          </p:cNvSpPr>
          <p:nvPr>
            <p:ph type="sldNum" sz="quarter" idx="4294967295"/>
          </p:nvPr>
        </p:nvSpPr>
        <p:spPr>
          <a:xfrm>
            <a:off x="9448800" y="6270625"/>
            <a:ext cx="2743200" cy="401638"/>
          </a:xfrm>
        </p:spPr>
        <p:txBody>
          <a:bodyPr/>
          <a:lstStyle/>
          <a:p>
            <a:fld id="{FAE462D9-D36F-494D-99EE-C7ED00861CAB}" type="slidenum">
              <a:rPr lang="fi-FI" smtClean="0"/>
              <a:t>2</a:t>
            </a:fld>
            <a:endParaRPr lang="fi-FI"/>
          </a:p>
        </p:txBody>
      </p:sp>
    </p:spTree>
    <p:extLst>
      <p:ext uri="{BB962C8B-B14F-4D97-AF65-F5344CB8AC3E}">
        <p14:creationId xmlns:p14="http://schemas.microsoft.com/office/powerpoint/2010/main" val="10311203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C38FFA2-E949-4C91-BD40-C88E40E8E1D6}"/>
              </a:ext>
            </a:extLst>
          </p:cNvPr>
          <p:cNvSpPr>
            <a:spLocks noGrp="1"/>
          </p:cNvSpPr>
          <p:nvPr>
            <p:ph type="title"/>
          </p:nvPr>
        </p:nvSpPr>
        <p:spPr/>
        <p:txBody>
          <a:bodyPr/>
          <a:lstStyle/>
          <a:p>
            <a:r>
              <a:rPr lang="fi-FI"/>
              <a:t>Tauko</a:t>
            </a:r>
          </a:p>
        </p:txBody>
      </p:sp>
    </p:spTree>
    <p:extLst>
      <p:ext uri="{BB962C8B-B14F-4D97-AF65-F5344CB8AC3E}">
        <p14:creationId xmlns:p14="http://schemas.microsoft.com/office/powerpoint/2010/main" val="37688093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28C5576-EFEA-49FB-A8EC-FC02AE893CC1}"/>
              </a:ext>
            </a:extLst>
          </p:cNvPr>
          <p:cNvSpPr>
            <a:spLocks noGrp="1"/>
          </p:cNvSpPr>
          <p:nvPr>
            <p:ph type="title"/>
          </p:nvPr>
        </p:nvSpPr>
        <p:spPr/>
        <p:txBody>
          <a:bodyPr>
            <a:normAutofit/>
          </a:bodyPr>
          <a:lstStyle/>
          <a:p>
            <a:r>
              <a:rPr lang="fi-FI"/>
              <a:t>Trendit tiedolla johtamisessa</a:t>
            </a:r>
            <a:endParaRPr lang="en-US"/>
          </a:p>
        </p:txBody>
      </p:sp>
      <p:sp>
        <p:nvSpPr>
          <p:cNvPr id="3" name="Slide Number Placeholder 2">
            <a:extLst>
              <a:ext uri="{FF2B5EF4-FFF2-40B4-BE49-F238E27FC236}">
                <a16:creationId xmlns:a16="http://schemas.microsoft.com/office/drawing/2014/main" id="{0BD6E515-A3F7-48EA-BB8A-D3CDC6796FCB}"/>
              </a:ext>
            </a:extLst>
          </p:cNvPr>
          <p:cNvSpPr>
            <a:spLocks noGrp="1"/>
          </p:cNvSpPr>
          <p:nvPr>
            <p:ph type="sldNum" sz="quarter" idx="4294967295"/>
          </p:nvPr>
        </p:nvSpPr>
        <p:spPr>
          <a:xfrm>
            <a:off x="9448800" y="6270625"/>
            <a:ext cx="2743200" cy="401638"/>
          </a:xfrm>
        </p:spPr>
        <p:txBody>
          <a:bodyPr/>
          <a:lstStyle/>
          <a:p>
            <a:fld id="{FAE462D9-D36F-494D-99EE-C7ED00861CAB}" type="slidenum">
              <a:rPr lang="fi-FI" smtClean="0"/>
              <a:t>21</a:t>
            </a:fld>
            <a:endParaRPr lang="fi-FI"/>
          </a:p>
        </p:txBody>
      </p:sp>
    </p:spTree>
    <p:extLst>
      <p:ext uri="{BB962C8B-B14F-4D97-AF65-F5344CB8AC3E}">
        <p14:creationId xmlns:p14="http://schemas.microsoft.com/office/powerpoint/2010/main" val="27910716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B7A46E-AEBD-47F1-93B2-DD440684CAE0}"/>
              </a:ext>
            </a:extLst>
          </p:cNvPr>
          <p:cNvSpPr>
            <a:spLocks noGrp="1"/>
          </p:cNvSpPr>
          <p:nvPr>
            <p:ph type="title"/>
          </p:nvPr>
        </p:nvSpPr>
        <p:spPr/>
        <p:txBody>
          <a:bodyPr>
            <a:normAutofit fontScale="90000"/>
          </a:bodyPr>
          <a:lstStyle/>
          <a:p>
            <a:pPr>
              <a:tabLst>
                <a:tab pos="1609725" algn="l"/>
              </a:tabLst>
            </a:pPr>
            <a:r>
              <a:rPr lang="fi-FI" dirty="0"/>
              <a:t>Trendejä tiedolla johtamisessa</a:t>
            </a:r>
            <a:r>
              <a:rPr lang="fi-FI"/>
              <a:t> 1/2 </a:t>
            </a:r>
            <a:endParaRPr lang="fi-FI" dirty="0">
              <a:cs typeface="Calibri"/>
            </a:endParaRPr>
          </a:p>
        </p:txBody>
      </p:sp>
      <p:sp>
        <p:nvSpPr>
          <p:cNvPr id="4" name="Date Placeholder 3">
            <a:extLst>
              <a:ext uri="{FF2B5EF4-FFF2-40B4-BE49-F238E27FC236}">
                <a16:creationId xmlns:a16="http://schemas.microsoft.com/office/drawing/2014/main" id="{3A50E35C-42E7-484E-8BD3-9518FB8A0977}"/>
              </a:ext>
            </a:extLst>
          </p:cNvPr>
          <p:cNvSpPr>
            <a:spLocks noGrp="1"/>
          </p:cNvSpPr>
          <p:nvPr>
            <p:ph type="dt" sz="half" idx="10"/>
          </p:nvPr>
        </p:nvSpPr>
        <p:spPr/>
        <p:txBody>
          <a:bodyPr/>
          <a:lstStyle/>
          <a:p>
            <a:fld id="{17565A3B-8E38-4AE3-85B8-690499AF5919}" type="datetime1">
              <a:rPr lang="fi-FI" smtClean="0"/>
              <a:t>26.11.2021</a:t>
            </a:fld>
            <a:endParaRPr lang="fi-FI"/>
          </a:p>
        </p:txBody>
      </p:sp>
      <p:graphicFrame>
        <p:nvGraphicFramePr>
          <p:cNvPr id="2" name="Table 6">
            <a:extLst>
              <a:ext uri="{FF2B5EF4-FFF2-40B4-BE49-F238E27FC236}">
                <a16:creationId xmlns:a16="http://schemas.microsoft.com/office/drawing/2014/main" id="{5F597CB2-46CF-4AB5-BC27-0C1873B1CFC6}"/>
              </a:ext>
            </a:extLst>
          </p:cNvPr>
          <p:cNvGraphicFramePr>
            <a:graphicFrameLocks noGrp="1"/>
          </p:cNvGraphicFramePr>
          <p:nvPr>
            <p:extLst>
              <p:ext uri="{D42A27DB-BD31-4B8C-83A1-F6EECF244321}">
                <p14:modId xmlns:p14="http://schemas.microsoft.com/office/powerpoint/2010/main" val="1839275023"/>
              </p:ext>
            </p:extLst>
          </p:nvPr>
        </p:nvGraphicFramePr>
        <p:xfrm>
          <a:off x="599948" y="1694180"/>
          <a:ext cx="10992104" cy="4124960"/>
        </p:xfrm>
        <a:graphic>
          <a:graphicData uri="http://schemas.openxmlformats.org/drawingml/2006/table">
            <a:tbl>
              <a:tblPr firstRow="1" bandRow="1">
                <a:tableStyleId>{5C22544A-7EE6-4342-B048-85BDC9FD1C3A}</a:tableStyleId>
              </a:tblPr>
              <a:tblGrid>
                <a:gridCol w="5496052">
                  <a:extLst>
                    <a:ext uri="{9D8B030D-6E8A-4147-A177-3AD203B41FA5}">
                      <a16:colId xmlns:a16="http://schemas.microsoft.com/office/drawing/2014/main" val="1817181553"/>
                    </a:ext>
                  </a:extLst>
                </a:gridCol>
                <a:gridCol w="5496052">
                  <a:extLst>
                    <a:ext uri="{9D8B030D-6E8A-4147-A177-3AD203B41FA5}">
                      <a16:colId xmlns:a16="http://schemas.microsoft.com/office/drawing/2014/main" val="2068882716"/>
                    </a:ext>
                  </a:extLst>
                </a:gridCol>
              </a:tblGrid>
              <a:tr h="370840">
                <a:tc>
                  <a:txBody>
                    <a:bodyPr/>
                    <a:lstStyle/>
                    <a:p>
                      <a:r>
                        <a:rPr lang="fi-FI" sz="1600" dirty="0">
                          <a:solidFill>
                            <a:schemeClr val="tx1"/>
                          </a:solidFill>
                        </a:rPr>
                        <a:t>Trendi</a:t>
                      </a:r>
                    </a:p>
                  </a:txBody>
                  <a:tcPr/>
                </a:tc>
                <a:tc>
                  <a:txBody>
                    <a:bodyPr/>
                    <a:lstStyle/>
                    <a:p>
                      <a:r>
                        <a:rPr lang="fi-FI" sz="1600" dirty="0">
                          <a:solidFill>
                            <a:schemeClr val="tx1"/>
                          </a:solidFill>
                        </a:rPr>
                        <a:t>Huomioita</a:t>
                      </a:r>
                    </a:p>
                  </a:txBody>
                  <a:tcPr/>
                </a:tc>
                <a:extLst>
                  <a:ext uri="{0D108BD9-81ED-4DB2-BD59-A6C34878D82A}">
                    <a16:rowId xmlns:a16="http://schemas.microsoft.com/office/drawing/2014/main" val="2982819037"/>
                  </a:ext>
                </a:extLst>
              </a:tr>
              <a:tr h="370840">
                <a:tc>
                  <a:txBody>
                    <a:bodyPr/>
                    <a:lstStyle/>
                    <a:p>
                      <a:r>
                        <a:rPr lang="fi-FI" sz="1600" dirty="0"/>
                        <a:t>1. Pilviteknologian lisääntyminen</a:t>
                      </a:r>
                    </a:p>
                  </a:txBody>
                  <a:tcPr/>
                </a:tc>
                <a:tc>
                  <a:txBody>
                    <a:bodyPr/>
                    <a:lstStyle/>
                    <a:p>
                      <a:r>
                        <a:rPr lang="fi-FI" sz="1600" dirty="0"/>
                        <a:t>On poikkeuksellista, jos ei hyödynnetä pilvialustoja tiedolla johtamisen toteutuksessa</a:t>
                      </a:r>
                    </a:p>
                  </a:txBody>
                  <a:tcPr/>
                </a:tc>
                <a:extLst>
                  <a:ext uri="{0D108BD9-81ED-4DB2-BD59-A6C34878D82A}">
                    <a16:rowId xmlns:a16="http://schemas.microsoft.com/office/drawing/2014/main" val="1329503488"/>
                  </a:ext>
                </a:extLst>
              </a:tr>
              <a:tr h="370840">
                <a:tc>
                  <a:txBody>
                    <a:bodyPr/>
                    <a:lstStyle/>
                    <a:p>
                      <a:r>
                        <a:rPr lang="fi-FI" sz="1600" dirty="0"/>
                        <a:t>2. AI on uusi BI</a:t>
                      </a:r>
                    </a:p>
                  </a:txBody>
                  <a:tcPr/>
                </a:tc>
                <a:tc>
                  <a:txBody>
                    <a:bodyPr/>
                    <a:lstStyle/>
                    <a:p>
                      <a:r>
                        <a:rPr lang="fi-FI" sz="1600" dirty="0"/>
                        <a:t>AI:n kehityskulku jatkuu. Tekoälyratkaisut valtaamassa alaa, kuten BI aiemmin. </a:t>
                      </a:r>
                    </a:p>
                  </a:txBody>
                  <a:tcPr/>
                </a:tc>
                <a:extLst>
                  <a:ext uri="{0D108BD9-81ED-4DB2-BD59-A6C34878D82A}">
                    <a16:rowId xmlns:a16="http://schemas.microsoft.com/office/drawing/2014/main" val="1054253286"/>
                  </a:ext>
                </a:extLst>
              </a:tr>
              <a:tr h="370840">
                <a:tc>
                  <a:txBody>
                    <a:bodyPr/>
                    <a:lstStyle/>
                    <a:p>
                      <a:r>
                        <a:rPr lang="fi-FI" sz="1600" dirty="0"/>
                        <a:t>3. Automaatio</a:t>
                      </a:r>
                    </a:p>
                  </a:txBody>
                  <a:tcPr/>
                </a:tc>
                <a:tc>
                  <a:txBody>
                    <a:bodyPr/>
                    <a:lstStyle/>
                    <a:p>
                      <a:r>
                        <a:rPr lang="fi-FI" sz="1600" dirty="0"/>
                        <a:t>AI:ta ja sääntöpohjaisia mekanismeja hyödynnetään rutiinitehtävien hoitoon. Esimerkkeinä PowerAutomate ja RPA -ratkaisut</a:t>
                      </a:r>
                    </a:p>
                  </a:txBody>
                  <a:tcPr/>
                </a:tc>
                <a:extLst>
                  <a:ext uri="{0D108BD9-81ED-4DB2-BD59-A6C34878D82A}">
                    <a16:rowId xmlns:a16="http://schemas.microsoft.com/office/drawing/2014/main" val="2563499502"/>
                  </a:ext>
                </a:extLst>
              </a:tr>
              <a:tr h="370840">
                <a:tc>
                  <a:txBody>
                    <a:bodyPr/>
                    <a:lstStyle/>
                    <a:p>
                      <a:r>
                        <a:rPr lang="fi-FI" sz="1600" dirty="0"/>
                        <a:t>4. Datanlukutaidon ja dataohjautuvan kulttuurin yleistyminen</a:t>
                      </a:r>
                    </a:p>
                  </a:txBody>
                  <a:tcPr/>
                </a:tc>
                <a:tc>
                  <a:txBody>
                    <a:bodyPr/>
                    <a:lstStyle/>
                    <a:p>
                      <a:r>
                        <a:rPr lang="fi-FI" sz="1600" dirty="0"/>
                        <a:t>Yritykset ja organisaatiot panostavat henkilöstön datanlukutaidon parantamiseen ja tiedolla johtamisen tärkeimpään osa-alueeseen: tiedon hyödyntämiseen arjessa</a:t>
                      </a:r>
                    </a:p>
                  </a:txBody>
                  <a:tcPr/>
                </a:tc>
                <a:extLst>
                  <a:ext uri="{0D108BD9-81ED-4DB2-BD59-A6C34878D82A}">
                    <a16:rowId xmlns:a16="http://schemas.microsoft.com/office/drawing/2014/main" val="3066951066"/>
                  </a:ext>
                </a:extLst>
              </a:tr>
              <a:tr h="370840">
                <a:tc>
                  <a:txBody>
                    <a:bodyPr/>
                    <a:lstStyle/>
                    <a:p>
                      <a:r>
                        <a:rPr lang="fi-FI" sz="1600"/>
                        <a:t>5. Tarinankerronta ja visualisointien hyödyntämisen yleistyminen</a:t>
                      </a:r>
                    </a:p>
                  </a:txBody>
                  <a:tcPr/>
                </a:tc>
                <a:tc>
                  <a:txBody>
                    <a:bodyPr/>
                    <a:lstStyle/>
                    <a:p>
                      <a:r>
                        <a:rPr lang="fi-FI" sz="1600" dirty="0"/>
                        <a:t>Parhaat visualisoinnit auttavat pikaisella silmäyksellä nostamaan olennaiset informaation ja nostamaan ymmärrystä ilmiöstä</a:t>
                      </a:r>
                    </a:p>
                  </a:txBody>
                  <a:tcPr/>
                </a:tc>
                <a:extLst>
                  <a:ext uri="{0D108BD9-81ED-4DB2-BD59-A6C34878D82A}">
                    <a16:rowId xmlns:a16="http://schemas.microsoft.com/office/drawing/2014/main" val="2931442700"/>
                  </a:ext>
                </a:extLst>
              </a:tr>
              <a:tr h="370840">
                <a:tc>
                  <a:txBody>
                    <a:bodyPr/>
                    <a:lstStyle/>
                    <a:p>
                      <a:r>
                        <a:rPr lang="fi-FI" sz="1600" dirty="0"/>
                        <a:t>6. Luonnollisen kielen tuki</a:t>
                      </a:r>
                    </a:p>
                  </a:txBody>
                  <a:tcPr/>
                </a:tc>
                <a:tc>
                  <a:txBody>
                    <a:bodyPr/>
                    <a:lstStyle/>
                    <a:p>
                      <a:r>
                        <a:rPr lang="fi-FI" sz="1600" dirty="0"/>
                        <a:t>NLP (Natural Language Processing) osaksi käyttökokemusta</a:t>
                      </a:r>
                    </a:p>
                  </a:txBody>
                  <a:tcPr/>
                </a:tc>
                <a:extLst>
                  <a:ext uri="{0D108BD9-81ED-4DB2-BD59-A6C34878D82A}">
                    <a16:rowId xmlns:a16="http://schemas.microsoft.com/office/drawing/2014/main" val="115934298"/>
                  </a:ext>
                </a:extLst>
              </a:tr>
            </a:tbl>
          </a:graphicData>
        </a:graphic>
      </p:graphicFrame>
      <p:sp>
        <p:nvSpPr>
          <p:cNvPr id="9" name="TextBox 8">
            <a:extLst>
              <a:ext uri="{FF2B5EF4-FFF2-40B4-BE49-F238E27FC236}">
                <a16:creationId xmlns:a16="http://schemas.microsoft.com/office/drawing/2014/main" id="{2E818FEC-36E3-467D-8EC0-59527EC01C0B}"/>
              </a:ext>
            </a:extLst>
          </p:cNvPr>
          <p:cNvSpPr txBox="1"/>
          <p:nvPr/>
        </p:nvSpPr>
        <p:spPr>
          <a:xfrm>
            <a:off x="1952624" y="6356350"/>
            <a:ext cx="7884711" cy="456432"/>
          </a:xfrm>
          <a:prstGeom prst="rect">
            <a:avLst/>
          </a:prstGeom>
          <a:effectLst/>
        </p:spPr>
        <p:txBody>
          <a:bodyPr vert="horz" wrap="none" lIns="91440" tIns="45720" rIns="91440" bIns="45720" rtlCol="0" anchor="t">
            <a:normAutofit/>
          </a:bodyPr>
          <a:lstStyle/>
          <a:p>
            <a:pPr algn="l"/>
            <a:r>
              <a:rPr lang="fi-FI" sz="1050" dirty="0"/>
              <a:t>Lähteitä: - Top Priorities for IT Leadership for 2021 by Gartner, - 5 Leading Data Analytics Trends You Should Know About </a:t>
            </a:r>
          </a:p>
          <a:p>
            <a:pPr algn="l"/>
            <a:r>
              <a:rPr lang="fi-FI" sz="1050" dirty="0"/>
              <a:t>- Forbes / AlterYx (5/2021), BI Trends in 2021, Future of BI, SelectHub, - Top 5 BI Trends for 2022 by SuperDataScience (11/2021)</a:t>
            </a:r>
          </a:p>
        </p:txBody>
      </p:sp>
    </p:spTree>
    <p:extLst>
      <p:ext uri="{BB962C8B-B14F-4D97-AF65-F5344CB8AC3E}">
        <p14:creationId xmlns:p14="http://schemas.microsoft.com/office/powerpoint/2010/main" val="15134615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9B7A46E-AEBD-47F1-93B2-DD440684CAE0}"/>
              </a:ext>
            </a:extLst>
          </p:cNvPr>
          <p:cNvSpPr>
            <a:spLocks noGrp="1"/>
          </p:cNvSpPr>
          <p:nvPr>
            <p:ph type="title"/>
          </p:nvPr>
        </p:nvSpPr>
        <p:spPr/>
        <p:txBody>
          <a:bodyPr>
            <a:normAutofit fontScale="90000"/>
          </a:bodyPr>
          <a:lstStyle/>
          <a:p>
            <a:pPr>
              <a:tabLst>
                <a:tab pos="1609725" algn="l"/>
              </a:tabLst>
            </a:pPr>
            <a:r>
              <a:rPr lang="fi-FI" dirty="0"/>
              <a:t>Trendejä tiedolla johtamisessa</a:t>
            </a:r>
            <a:r>
              <a:rPr lang="fi-FI"/>
              <a:t> 2/2 </a:t>
            </a:r>
            <a:endParaRPr lang="fi-FI" dirty="0">
              <a:cs typeface="Calibri"/>
            </a:endParaRPr>
          </a:p>
        </p:txBody>
      </p:sp>
      <p:sp>
        <p:nvSpPr>
          <p:cNvPr id="4" name="Date Placeholder 3">
            <a:extLst>
              <a:ext uri="{FF2B5EF4-FFF2-40B4-BE49-F238E27FC236}">
                <a16:creationId xmlns:a16="http://schemas.microsoft.com/office/drawing/2014/main" id="{3A50E35C-42E7-484E-8BD3-9518FB8A0977}"/>
              </a:ext>
            </a:extLst>
          </p:cNvPr>
          <p:cNvSpPr>
            <a:spLocks noGrp="1"/>
          </p:cNvSpPr>
          <p:nvPr>
            <p:ph type="dt" sz="half" idx="10"/>
          </p:nvPr>
        </p:nvSpPr>
        <p:spPr/>
        <p:txBody>
          <a:bodyPr/>
          <a:lstStyle/>
          <a:p>
            <a:fld id="{17565A3B-8E38-4AE3-85B8-690499AF5919}" type="datetime1">
              <a:rPr lang="fi-FI" smtClean="0"/>
              <a:t>26.11.2021</a:t>
            </a:fld>
            <a:endParaRPr lang="fi-FI"/>
          </a:p>
        </p:txBody>
      </p:sp>
      <p:graphicFrame>
        <p:nvGraphicFramePr>
          <p:cNvPr id="2" name="Table 6">
            <a:extLst>
              <a:ext uri="{FF2B5EF4-FFF2-40B4-BE49-F238E27FC236}">
                <a16:creationId xmlns:a16="http://schemas.microsoft.com/office/drawing/2014/main" id="{5F597CB2-46CF-4AB5-BC27-0C1873B1CFC6}"/>
              </a:ext>
            </a:extLst>
          </p:cNvPr>
          <p:cNvGraphicFramePr>
            <a:graphicFrameLocks noGrp="1"/>
          </p:cNvGraphicFramePr>
          <p:nvPr>
            <p:extLst>
              <p:ext uri="{D42A27DB-BD31-4B8C-83A1-F6EECF244321}">
                <p14:modId xmlns:p14="http://schemas.microsoft.com/office/powerpoint/2010/main" val="3781636350"/>
              </p:ext>
            </p:extLst>
          </p:nvPr>
        </p:nvGraphicFramePr>
        <p:xfrm>
          <a:off x="574547" y="1550797"/>
          <a:ext cx="10992104" cy="4241800"/>
        </p:xfrm>
        <a:graphic>
          <a:graphicData uri="http://schemas.openxmlformats.org/drawingml/2006/table">
            <a:tbl>
              <a:tblPr firstRow="1" bandRow="1">
                <a:tableStyleId>{5C22544A-7EE6-4342-B048-85BDC9FD1C3A}</a:tableStyleId>
              </a:tblPr>
              <a:tblGrid>
                <a:gridCol w="5496052">
                  <a:extLst>
                    <a:ext uri="{9D8B030D-6E8A-4147-A177-3AD203B41FA5}">
                      <a16:colId xmlns:a16="http://schemas.microsoft.com/office/drawing/2014/main" val="1817181553"/>
                    </a:ext>
                  </a:extLst>
                </a:gridCol>
                <a:gridCol w="5496052">
                  <a:extLst>
                    <a:ext uri="{9D8B030D-6E8A-4147-A177-3AD203B41FA5}">
                      <a16:colId xmlns:a16="http://schemas.microsoft.com/office/drawing/2014/main" val="2068882716"/>
                    </a:ext>
                  </a:extLst>
                </a:gridCol>
              </a:tblGrid>
              <a:tr h="370840">
                <a:tc>
                  <a:txBody>
                    <a:bodyPr/>
                    <a:lstStyle/>
                    <a:p>
                      <a:r>
                        <a:rPr lang="fi-FI" sz="1600" dirty="0">
                          <a:solidFill>
                            <a:schemeClr val="tx1"/>
                          </a:solidFill>
                        </a:rPr>
                        <a:t>Trendi</a:t>
                      </a:r>
                    </a:p>
                  </a:txBody>
                  <a:tcPr/>
                </a:tc>
                <a:tc>
                  <a:txBody>
                    <a:bodyPr/>
                    <a:lstStyle/>
                    <a:p>
                      <a:r>
                        <a:rPr lang="fi-FI" sz="1600" dirty="0">
                          <a:solidFill>
                            <a:schemeClr val="tx1"/>
                          </a:solidFill>
                        </a:rPr>
                        <a:t>Huomioita</a:t>
                      </a:r>
                    </a:p>
                  </a:txBody>
                  <a:tcPr/>
                </a:tc>
                <a:extLst>
                  <a:ext uri="{0D108BD9-81ED-4DB2-BD59-A6C34878D82A}">
                    <a16:rowId xmlns:a16="http://schemas.microsoft.com/office/drawing/2014/main" val="2982819037"/>
                  </a:ext>
                </a:extLst>
              </a:tr>
              <a:tr h="370840">
                <a:tc>
                  <a:txBody>
                    <a:bodyPr/>
                    <a:lstStyle/>
                    <a:p>
                      <a:r>
                        <a:rPr lang="fi-FI" sz="1600" dirty="0"/>
                        <a:t>7. Itsepalvelu BI</a:t>
                      </a:r>
                    </a:p>
                  </a:txBody>
                  <a:tcPr/>
                </a:tc>
                <a:tc>
                  <a:txBody>
                    <a:bodyPr/>
                    <a:lstStyle/>
                    <a:p>
                      <a:r>
                        <a:rPr lang="fi-FI" sz="1600" dirty="0"/>
                        <a:t>Helppokäyttöisyyden ja intuitiivisten BI-välineiden sekä tietovarastojen avulla organisaatioiden henkilöstö voi ja osaa hyödyntää dataa entistä paremmin omassa työssään</a:t>
                      </a:r>
                    </a:p>
                  </a:txBody>
                  <a:tcPr/>
                </a:tc>
                <a:extLst>
                  <a:ext uri="{0D108BD9-81ED-4DB2-BD59-A6C34878D82A}">
                    <a16:rowId xmlns:a16="http://schemas.microsoft.com/office/drawing/2014/main" val="1329503488"/>
                  </a:ext>
                </a:extLst>
              </a:tr>
              <a:tr h="370840">
                <a:tc>
                  <a:txBody>
                    <a:bodyPr/>
                    <a:lstStyle/>
                    <a:p>
                      <a:r>
                        <a:rPr lang="fi-FI" sz="1600" dirty="0"/>
                        <a:t>8. ”Näkemyksien törmäyttäminen” (Collaborative Insights)</a:t>
                      </a:r>
                    </a:p>
                  </a:txBody>
                  <a:tcPr/>
                </a:tc>
                <a:tc>
                  <a:txBody>
                    <a:bodyPr/>
                    <a:lstStyle/>
                    <a:p>
                      <a:r>
                        <a:rPr lang="fi-FI" sz="1600" dirty="0"/>
                        <a:t>Raporttien ja dashboardien jakaminen ja keskustelukanavat. Time-to-insight nopeutuu.</a:t>
                      </a:r>
                    </a:p>
                  </a:txBody>
                  <a:tcPr/>
                </a:tc>
                <a:extLst>
                  <a:ext uri="{0D108BD9-81ED-4DB2-BD59-A6C34878D82A}">
                    <a16:rowId xmlns:a16="http://schemas.microsoft.com/office/drawing/2014/main" val="1054253286"/>
                  </a:ext>
                </a:extLst>
              </a:tr>
              <a:tr h="370840">
                <a:tc>
                  <a:txBody>
                    <a:bodyPr/>
                    <a:lstStyle/>
                    <a:p>
                      <a:r>
                        <a:rPr lang="fi-FI" sz="1600" dirty="0"/>
                        <a:t>9. Hallintamallien käyttö liiketoiminnassa</a:t>
                      </a:r>
                    </a:p>
                  </a:txBody>
                  <a:tcPr/>
                </a:tc>
                <a:tc>
                  <a:txBody>
                    <a:bodyPr/>
                    <a:lstStyle/>
                    <a:p>
                      <a:r>
                        <a:rPr lang="fi-FI" sz="1600" dirty="0"/>
                        <a:t>Pelkkä tietovarasto ja raporttien julkaisu ei riitä. Itse tiedolla johtamista pyritään johtamaan systemaattisesti hallintamallien kautta, jotta tiedolla johtamisen moniulotteinen kokonaisuus pysyy hallinnassa.</a:t>
                      </a:r>
                    </a:p>
                  </a:txBody>
                  <a:tcPr/>
                </a:tc>
                <a:extLst>
                  <a:ext uri="{0D108BD9-81ED-4DB2-BD59-A6C34878D82A}">
                    <a16:rowId xmlns:a16="http://schemas.microsoft.com/office/drawing/2014/main" val="2563499502"/>
                  </a:ext>
                </a:extLst>
              </a:tr>
              <a:tr h="370840">
                <a:tc>
                  <a:txBody>
                    <a:bodyPr/>
                    <a:lstStyle/>
                    <a:p>
                      <a:r>
                        <a:rPr lang="fi-FI" sz="1600" dirty="0"/>
                        <a:t>10. Data ja analytiikka osaksi strategiaa, analytiikan roolin muuttuminen tukitoiminnasta ydintoiminnaksi</a:t>
                      </a:r>
                    </a:p>
                  </a:txBody>
                  <a:tcPr/>
                </a:tc>
                <a:tc>
                  <a:txBody>
                    <a:bodyPr/>
                    <a:lstStyle/>
                    <a:p>
                      <a:r>
                        <a:rPr lang="fi-FI" sz="1600" dirty="0"/>
                        <a:t>Chief Data Officer (CDO) rooli yhä näkymämpi organisaatioissa. Omistaa datan ja tehtävä on kehittää organisaation toimintaa dataohjautuvaksi</a:t>
                      </a:r>
                    </a:p>
                  </a:txBody>
                  <a:tcPr/>
                </a:tc>
                <a:extLst>
                  <a:ext uri="{0D108BD9-81ED-4DB2-BD59-A6C34878D82A}">
                    <a16:rowId xmlns:a16="http://schemas.microsoft.com/office/drawing/2014/main" val="3066951066"/>
                  </a:ext>
                </a:extLst>
              </a:tr>
              <a:tr h="370840">
                <a:tc>
                  <a:txBody>
                    <a:bodyPr/>
                    <a:lstStyle/>
                    <a:p>
                      <a:r>
                        <a:rPr lang="fi-FI" sz="1600" dirty="0"/>
                        <a:t>11. Keskitetympi työkaluvalikoima</a:t>
                      </a:r>
                    </a:p>
                  </a:txBody>
                  <a:tcPr/>
                </a:tc>
                <a:tc>
                  <a:txBody>
                    <a:bodyPr/>
                    <a:lstStyle/>
                    <a:p>
                      <a:r>
                        <a:rPr lang="fi-FI" sz="1600" dirty="0"/>
                        <a:t>Organisaatiot yksinkertaistavat analyytikoiden ja henkilöstön työkaluvalikoimaa keskittämällä</a:t>
                      </a:r>
                    </a:p>
                  </a:txBody>
                  <a:tcPr/>
                </a:tc>
                <a:extLst>
                  <a:ext uri="{0D108BD9-81ED-4DB2-BD59-A6C34878D82A}">
                    <a16:rowId xmlns:a16="http://schemas.microsoft.com/office/drawing/2014/main" val="405905178"/>
                  </a:ext>
                </a:extLst>
              </a:tr>
            </a:tbl>
          </a:graphicData>
        </a:graphic>
      </p:graphicFrame>
    </p:spTree>
    <p:extLst>
      <p:ext uri="{BB962C8B-B14F-4D97-AF65-F5344CB8AC3E}">
        <p14:creationId xmlns:p14="http://schemas.microsoft.com/office/powerpoint/2010/main" val="34430726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työnkulun automatisoinnin esimerkkikaavio">
            <a:extLst>
              <a:ext uri="{FF2B5EF4-FFF2-40B4-BE49-F238E27FC236}">
                <a16:creationId xmlns:a16="http://schemas.microsoft.com/office/drawing/2014/main" id="{6D203097-5451-4531-81B2-8416F146851A}"/>
              </a:ext>
            </a:extLst>
          </p:cNvPr>
          <p:cNvPicPr>
            <a:picLocks noChangeAspect="1"/>
          </p:cNvPicPr>
          <p:nvPr/>
        </p:nvPicPr>
        <p:blipFill rotWithShape="1">
          <a:blip r:embed="rId2"/>
          <a:srcRect l="4972" r="3457"/>
          <a:stretch/>
        </p:blipFill>
        <p:spPr>
          <a:xfrm>
            <a:off x="188795" y="1417672"/>
            <a:ext cx="7221723" cy="3303183"/>
          </a:xfrm>
          <a:prstGeom prst="rect">
            <a:avLst/>
          </a:prstGeom>
        </p:spPr>
      </p:pic>
      <p:sp>
        <p:nvSpPr>
          <p:cNvPr id="2" name="Title 1">
            <a:extLst>
              <a:ext uri="{FF2B5EF4-FFF2-40B4-BE49-F238E27FC236}">
                <a16:creationId xmlns:a16="http://schemas.microsoft.com/office/drawing/2014/main" id="{9F3275FE-8B0E-4B43-840D-CFC43E0DC60C}"/>
              </a:ext>
            </a:extLst>
          </p:cNvPr>
          <p:cNvSpPr>
            <a:spLocks noGrp="1"/>
          </p:cNvSpPr>
          <p:nvPr>
            <p:ph type="title"/>
          </p:nvPr>
        </p:nvSpPr>
        <p:spPr/>
        <p:txBody>
          <a:bodyPr/>
          <a:lstStyle/>
          <a:p>
            <a:r>
              <a:rPr lang="fi-FI" dirty="0"/>
              <a:t>Esimerkki: 3. Automaatio</a:t>
            </a:r>
          </a:p>
        </p:txBody>
      </p:sp>
      <p:sp>
        <p:nvSpPr>
          <p:cNvPr id="4" name="Date Placeholder 3">
            <a:extLst>
              <a:ext uri="{FF2B5EF4-FFF2-40B4-BE49-F238E27FC236}">
                <a16:creationId xmlns:a16="http://schemas.microsoft.com/office/drawing/2014/main" id="{64004897-2D96-47BE-A6D0-81B28137CDE0}"/>
              </a:ext>
            </a:extLst>
          </p:cNvPr>
          <p:cNvSpPr>
            <a:spLocks noGrp="1"/>
          </p:cNvSpPr>
          <p:nvPr>
            <p:ph type="dt" sz="half" idx="2"/>
          </p:nvPr>
        </p:nvSpPr>
        <p:spPr/>
        <p:txBody>
          <a:bodyPr/>
          <a:lstStyle/>
          <a:p>
            <a:fld id="{3D4BC113-F77D-460D-93D0-13521233AE4E}" type="datetime1">
              <a:rPr lang="fi-FI" smtClean="0"/>
              <a:t>26.11.2021</a:t>
            </a:fld>
            <a:endParaRPr lang="fi-FI"/>
          </a:p>
        </p:txBody>
      </p:sp>
      <p:sp>
        <p:nvSpPr>
          <p:cNvPr id="5" name="Slide Number Placeholder 4">
            <a:extLst>
              <a:ext uri="{FF2B5EF4-FFF2-40B4-BE49-F238E27FC236}">
                <a16:creationId xmlns:a16="http://schemas.microsoft.com/office/drawing/2014/main" id="{8298EC29-BC67-4063-9FA4-0B4B3FD9118B}"/>
              </a:ext>
            </a:extLst>
          </p:cNvPr>
          <p:cNvSpPr>
            <a:spLocks noGrp="1"/>
          </p:cNvSpPr>
          <p:nvPr>
            <p:ph type="sldNum" sz="quarter" idx="4"/>
          </p:nvPr>
        </p:nvSpPr>
        <p:spPr/>
        <p:txBody>
          <a:bodyPr/>
          <a:lstStyle/>
          <a:p>
            <a:fld id="{F3EE06F1-2D77-A44E-97FA-F679B9CB76D5}" type="slidenum">
              <a:rPr lang="fi-FI" smtClean="0"/>
              <a:t>24</a:t>
            </a:fld>
            <a:endParaRPr lang="fi-FI"/>
          </a:p>
        </p:txBody>
      </p:sp>
      <p:pic>
        <p:nvPicPr>
          <p:cNvPr id="8" name="Picture 7" descr="Esimerkki työnkulun löytämisestä">
            <a:extLst>
              <a:ext uri="{FF2B5EF4-FFF2-40B4-BE49-F238E27FC236}">
                <a16:creationId xmlns:a16="http://schemas.microsoft.com/office/drawing/2014/main" id="{59332FFA-1556-4A73-A748-996107A01CA3}"/>
              </a:ext>
            </a:extLst>
          </p:cNvPr>
          <p:cNvPicPr>
            <a:picLocks noChangeAspect="1"/>
          </p:cNvPicPr>
          <p:nvPr/>
        </p:nvPicPr>
        <p:blipFill>
          <a:blip r:embed="rId3"/>
          <a:stretch>
            <a:fillRect/>
          </a:stretch>
        </p:blipFill>
        <p:spPr>
          <a:xfrm>
            <a:off x="7062218" y="3375639"/>
            <a:ext cx="5047722" cy="2778826"/>
          </a:xfrm>
          <a:prstGeom prst="rect">
            <a:avLst/>
          </a:prstGeom>
          <a:ln>
            <a:noFill/>
          </a:ln>
          <a:effectLst>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AB5A2289-196E-4F62-85EB-C4F7BDEBD0F7}"/>
              </a:ext>
            </a:extLst>
          </p:cNvPr>
          <p:cNvSpPr txBox="1"/>
          <p:nvPr/>
        </p:nvSpPr>
        <p:spPr>
          <a:xfrm>
            <a:off x="6828903" y="6340252"/>
            <a:ext cx="1537398" cy="311499"/>
          </a:xfrm>
          <a:prstGeom prst="rect">
            <a:avLst/>
          </a:prstGeom>
          <a:effectLst/>
        </p:spPr>
        <p:txBody>
          <a:bodyPr vert="horz" wrap="none" lIns="91440" tIns="45720" rIns="91440" bIns="45720" rtlCol="0" anchor="t">
            <a:normAutofit/>
          </a:bodyPr>
          <a:lstStyle/>
          <a:p>
            <a:pPr algn="l"/>
            <a:r>
              <a:rPr lang="fi-FI" sz="1400" dirty="0"/>
              <a:t>Lähde: Microsoft, PowerAutomate</a:t>
            </a:r>
            <a:endParaRPr lang="fi-FI" sz="2000" dirty="0"/>
          </a:p>
        </p:txBody>
      </p:sp>
      <p:sp>
        <p:nvSpPr>
          <p:cNvPr id="13" name="TextBox 12">
            <a:extLst>
              <a:ext uri="{FF2B5EF4-FFF2-40B4-BE49-F238E27FC236}">
                <a16:creationId xmlns:a16="http://schemas.microsoft.com/office/drawing/2014/main" id="{7D3C828E-CBEB-4D45-B052-C181433FE099}"/>
              </a:ext>
            </a:extLst>
          </p:cNvPr>
          <p:cNvSpPr txBox="1"/>
          <p:nvPr/>
        </p:nvSpPr>
        <p:spPr>
          <a:xfrm>
            <a:off x="411226" y="4827314"/>
            <a:ext cx="4718558" cy="253916"/>
          </a:xfrm>
          <a:prstGeom prst="rect">
            <a:avLst/>
          </a:prstGeom>
          <a:noFill/>
          <a:effectLst/>
        </p:spPr>
        <p:txBody>
          <a:bodyPr wrap="square">
            <a:spAutoFit/>
          </a:bodyPr>
          <a:lstStyle/>
          <a:p>
            <a:r>
              <a:rPr lang="fi-FI" sz="1050" dirty="0"/>
              <a:t>Lähde: Microsoft, https://go.microsoft.com/fwlink/?linkid=2057861</a:t>
            </a:r>
          </a:p>
        </p:txBody>
      </p:sp>
      <p:sp>
        <p:nvSpPr>
          <p:cNvPr id="14" name="Oval 13" descr="Power Automate automatisointi">
            <a:extLst>
              <a:ext uri="{FF2B5EF4-FFF2-40B4-BE49-F238E27FC236}">
                <a16:creationId xmlns:a16="http://schemas.microsoft.com/office/drawing/2014/main" id="{29C7D512-DF25-43BF-A7E5-4ACD3A49D1F2}"/>
              </a:ext>
            </a:extLst>
          </p:cNvPr>
          <p:cNvSpPr/>
          <p:nvPr/>
        </p:nvSpPr>
        <p:spPr>
          <a:xfrm>
            <a:off x="5411420" y="1792569"/>
            <a:ext cx="1999098" cy="238125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26637263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9FEC2-3522-44DF-961D-70C3A25A8A1C}"/>
              </a:ext>
            </a:extLst>
          </p:cNvPr>
          <p:cNvSpPr>
            <a:spLocks noGrp="1"/>
          </p:cNvSpPr>
          <p:nvPr>
            <p:ph type="title"/>
          </p:nvPr>
        </p:nvSpPr>
        <p:spPr/>
        <p:txBody>
          <a:bodyPr>
            <a:normAutofit/>
          </a:bodyPr>
          <a:lstStyle/>
          <a:p>
            <a:r>
              <a:rPr lang="fi-FI" sz="4800"/>
              <a:t>Esimerkki: 6. Luonnollisen kielen tuki</a:t>
            </a:r>
            <a:r>
              <a:rPr lang="fi-FI"/>
              <a:t> </a:t>
            </a:r>
            <a:endParaRPr lang="fi-FI" dirty="0"/>
          </a:p>
        </p:txBody>
      </p:sp>
      <p:sp>
        <p:nvSpPr>
          <p:cNvPr id="3" name="Content Placeholder 2">
            <a:extLst>
              <a:ext uri="{FF2B5EF4-FFF2-40B4-BE49-F238E27FC236}">
                <a16:creationId xmlns:a16="http://schemas.microsoft.com/office/drawing/2014/main" id="{6C07CA3C-E005-4B06-9572-C423C3D6AB6E}"/>
              </a:ext>
            </a:extLst>
          </p:cNvPr>
          <p:cNvSpPr>
            <a:spLocks noGrp="1"/>
          </p:cNvSpPr>
          <p:nvPr>
            <p:ph sz="quarter" idx="15"/>
          </p:nvPr>
        </p:nvSpPr>
        <p:spPr/>
        <p:txBody>
          <a:bodyPr/>
          <a:lstStyle/>
          <a:p>
            <a:endParaRPr lang="fi-FI"/>
          </a:p>
        </p:txBody>
      </p:sp>
      <p:sp>
        <p:nvSpPr>
          <p:cNvPr id="4" name="Date Placeholder 3">
            <a:extLst>
              <a:ext uri="{FF2B5EF4-FFF2-40B4-BE49-F238E27FC236}">
                <a16:creationId xmlns:a16="http://schemas.microsoft.com/office/drawing/2014/main" id="{34F09C79-04A5-4D3D-9352-E656EFA9FB72}"/>
              </a:ext>
            </a:extLst>
          </p:cNvPr>
          <p:cNvSpPr>
            <a:spLocks noGrp="1"/>
          </p:cNvSpPr>
          <p:nvPr>
            <p:ph type="dt" sz="half" idx="2"/>
          </p:nvPr>
        </p:nvSpPr>
        <p:spPr/>
        <p:txBody>
          <a:bodyPr/>
          <a:lstStyle/>
          <a:p>
            <a:fld id="{3D4BC113-F77D-460D-93D0-13521233AE4E}" type="datetime1">
              <a:rPr lang="fi-FI" smtClean="0"/>
              <a:t>26.11.2021</a:t>
            </a:fld>
            <a:endParaRPr lang="fi-FI"/>
          </a:p>
        </p:txBody>
      </p:sp>
      <p:sp>
        <p:nvSpPr>
          <p:cNvPr id="5" name="Slide Number Placeholder 4">
            <a:extLst>
              <a:ext uri="{FF2B5EF4-FFF2-40B4-BE49-F238E27FC236}">
                <a16:creationId xmlns:a16="http://schemas.microsoft.com/office/drawing/2014/main" id="{D68568AA-3A73-4887-A3C2-0A74BE09C0F4}"/>
              </a:ext>
            </a:extLst>
          </p:cNvPr>
          <p:cNvSpPr>
            <a:spLocks noGrp="1"/>
          </p:cNvSpPr>
          <p:nvPr>
            <p:ph type="sldNum" sz="quarter" idx="4"/>
          </p:nvPr>
        </p:nvSpPr>
        <p:spPr/>
        <p:txBody>
          <a:bodyPr/>
          <a:lstStyle/>
          <a:p>
            <a:fld id="{F3EE06F1-2D77-A44E-97FA-F679B9CB76D5}" type="slidenum">
              <a:rPr lang="fi-FI" smtClean="0"/>
              <a:t>25</a:t>
            </a:fld>
            <a:endParaRPr lang="fi-FI"/>
          </a:p>
        </p:txBody>
      </p:sp>
      <p:sp>
        <p:nvSpPr>
          <p:cNvPr id="6" name="Footer Placeholder 5">
            <a:extLst>
              <a:ext uri="{FF2B5EF4-FFF2-40B4-BE49-F238E27FC236}">
                <a16:creationId xmlns:a16="http://schemas.microsoft.com/office/drawing/2014/main" id="{7AE565B2-7FF6-4E85-AD37-A3877B913B76}"/>
              </a:ext>
            </a:extLst>
          </p:cNvPr>
          <p:cNvSpPr>
            <a:spLocks noGrp="1"/>
          </p:cNvSpPr>
          <p:nvPr>
            <p:ph type="ftr" sz="quarter" idx="11"/>
          </p:nvPr>
        </p:nvSpPr>
        <p:spPr/>
        <p:txBody>
          <a:bodyPr/>
          <a:lstStyle/>
          <a:p>
            <a:endParaRPr lang="fi-FI"/>
          </a:p>
        </p:txBody>
      </p:sp>
      <p:pic>
        <p:nvPicPr>
          <p:cNvPr id="8" name="Picture 7" descr="Esimerkki kaaviosta, joka on määritelty luonnollisella kielellä">
            <a:extLst>
              <a:ext uri="{FF2B5EF4-FFF2-40B4-BE49-F238E27FC236}">
                <a16:creationId xmlns:a16="http://schemas.microsoft.com/office/drawing/2014/main" id="{FC634349-2E5F-4266-BAB5-F92AE9D7ACB0}"/>
              </a:ext>
            </a:extLst>
          </p:cNvPr>
          <p:cNvPicPr>
            <a:picLocks noChangeAspect="1"/>
          </p:cNvPicPr>
          <p:nvPr/>
        </p:nvPicPr>
        <p:blipFill>
          <a:blip r:embed="rId2"/>
          <a:stretch>
            <a:fillRect/>
          </a:stretch>
        </p:blipFill>
        <p:spPr>
          <a:xfrm>
            <a:off x="466726" y="1551179"/>
            <a:ext cx="11587222" cy="5306821"/>
          </a:xfrm>
          <a:prstGeom prst="rect">
            <a:avLst/>
          </a:prstGeom>
        </p:spPr>
      </p:pic>
      <p:sp>
        <p:nvSpPr>
          <p:cNvPr id="9" name="TextBox 8">
            <a:extLst>
              <a:ext uri="{FF2B5EF4-FFF2-40B4-BE49-F238E27FC236}">
                <a16:creationId xmlns:a16="http://schemas.microsoft.com/office/drawing/2014/main" id="{02D88461-601B-4EB4-9103-5B4ED810ADD3}"/>
              </a:ext>
            </a:extLst>
          </p:cNvPr>
          <p:cNvSpPr txBox="1"/>
          <p:nvPr/>
        </p:nvSpPr>
        <p:spPr>
          <a:xfrm>
            <a:off x="10550628" y="1237716"/>
            <a:ext cx="914400" cy="301300"/>
          </a:xfrm>
          <a:prstGeom prst="rect">
            <a:avLst/>
          </a:prstGeom>
          <a:effectLst/>
        </p:spPr>
        <p:txBody>
          <a:bodyPr vert="horz" wrap="none" lIns="91440" tIns="45720" rIns="91440" bIns="45720" rtlCol="0" anchor="t">
            <a:normAutofit/>
          </a:bodyPr>
          <a:lstStyle/>
          <a:p>
            <a:pPr algn="l"/>
            <a:r>
              <a:rPr lang="fi-FI" sz="1200" dirty="0"/>
              <a:t>Lähde: Tilastokeskus</a:t>
            </a:r>
          </a:p>
        </p:txBody>
      </p:sp>
    </p:spTree>
    <p:extLst>
      <p:ext uri="{BB962C8B-B14F-4D97-AF65-F5344CB8AC3E}">
        <p14:creationId xmlns:p14="http://schemas.microsoft.com/office/powerpoint/2010/main" val="24477178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FC41B-C38B-4B8B-98FB-719DE0030AB9}"/>
              </a:ext>
            </a:extLst>
          </p:cNvPr>
          <p:cNvSpPr>
            <a:spLocks noGrp="1"/>
          </p:cNvSpPr>
          <p:nvPr>
            <p:ph type="title"/>
          </p:nvPr>
        </p:nvSpPr>
        <p:spPr/>
        <p:txBody>
          <a:bodyPr>
            <a:noAutofit/>
          </a:bodyPr>
          <a:lstStyle/>
          <a:p>
            <a:r>
              <a:rPr lang="fi-FI" sz="4000" dirty="0"/>
              <a:t>Esimerkki: 7. ”Näkemyksien törmäyttäminen”</a:t>
            </a:r>
            <a:br>
              <a:rPr lang="fi-FI" sz="4000" dirty="0"/>
            </a:br>
            <a:endParaRPr lang="fi-FI" sz="4000" dirty="0"/>
          </a:p>
        </p:txBody>
      </p:sp>
      <p:sp>
        <p:nvSpPr>
          <p:cNvPr id="4" name="Date Placeholder 3">
            <a:extLst>
              <a:ext uri="{FF2B5EF4-FFF2-40B4-BE49-F238E27FC236}">
                <a16:creationId xmlns:a16="http://schemas.microsoft.com/office/drawing/2014/main" id="{7C5F00B5-1B2E-424B-AFDE-D3A63C7F8396}"/>
              </a:ext>
            </a:extLst>
          </p:cNvPr>
          <p:cNvSpPr>
            <a:spLocks noGrp="1"/>
          </p:cNvSpPr>
          <p:nvPr>
            <p:ph type="dt" sz="half" idx="2"/>
          </p:nvPr>
        </p:nvSpPr>
        <p:spPr/>
        <p:txBody>
          <a:bodyPr/>
          <a:lstStyle/>
          <a:p>
            <a:fld id="{3D4BC113-F77D-460D-93D0-13521233AE4E}" type="datetime1">
              <a:rPr lang="fi-FI" smtClean="0"/>
              <a:t>26.11.2021</a:t>
            </a:fld>
            <a:endParaRPr lang="fi-FI"/>
          </a:p>
        </p:txBody>
      </p:sp>
      <p:sp>
        <p:nvSpPr>
          <p:cNvPr id="5" name="Slide Number Placeholder 4">
            <a:extLst>
              <a:ext uri="{FF2B5EF4-FFF2-40B4-BE49-F238E27FC236}">
                <a16:creationId xmlns:a16="http://schemas.microsoft.com/office/drawing/2014/main" id="{CF57D759-D992-4EB4-A5E9-E692092E7188}"/>
              </a:ext>
            </a:extLst>
          </p:cNvPr>
          <p:cNvSpPr>
            <a:spLocks noGrp="1"/>
          </p:cNvSpPr>
          <p:nvPr>
            <p:ph type="sldNum" sz="quarter" idx="4"/>
          </p:nvPr>
        </p:nvSpPr>
        <p:spPr/>
        <p:txBody>
          <a:bodyPr/>
          <a:lstStyle/>
          <a:p>
            <a:fld id="{F3EE06F1-2D77-A44E-97FA-F679B9CB76D5}" type="slidenum">
              <a:rPr lang="fi-FI" smtClean="0"/>
              <a:t>26</a:t>
            </a:fld>
            <a:endParaRPr lang="fi-FI"/>
          </a:p>
        </p:txBody>
      </p:sp>
      <p:pic>
        <p:nvPicPr>
          <p:cNvPr id="10" name="Picture 9" descr="Microsoft Tema logo">
            <a:extLst>
              <a:ext uri="{FF2B5EF4-FFF2-40B4-BE49-F238E27FC236}">
                <a16:creationId xmlns:a16="http://schemas.microsoft.com/office/drawing/2014/main" id="{951BBAAB-5465-46CA-B255-32D5B8FDDC9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88040" y="1572169"/>
            <a:ext cx="842963" cy="474167"/>
          </a:xfrm>
          <a:prstGeom prst="rect">
            <a:avLst/>
          </a:prstGeom>
        </p:spPr>
      </p:pic>
      <p:pic>
        <p:nvPicPr>
          <p:cNvPr id="14" name="Picture 13" descr="Esimerkki raportin kommnetoinnista Teamsissa">
            <a:extLst>
              <a:ext uri="{FF2B5EF4-FFF2-40B4-BE49-F238E27FC236}">
                <a16:creationId xmlns:a16="http://schemas.microsoft.com/office/drawing/2014/main" id="{7FE9C1A3-A59E-4C90-A4EA-E3E57CCB872D}"/>
              </a:ext>
            </a:extLst>
          </p:cNvPr>
          <p:cNvPicPr>
            <a:picLocks noChangeAspect="1"/>
          </p:cNvPicPr>
          <p:nvPr/>
        </p:nvPicPr>
        <p:blipFill>
          <a:blip r:embed="rId3"/>
          <a:stretch>
            <a:fillRect/>
          </a:stretch>
        </p:blipFill>
        <p:spPr>
          <a:xfrm>
            <a:off x="162149" y="2021111"/>
            <a:ext cx="3524975" cy="633500"/>
          </a:xfrm>
          <a:prstGeom prst="rect">
            <a:avLst/>
          </a:prstGeom>
          <a:ln>
            <a:noFill/>
          </a:ln>
          <a:effectLst>
            <a:outerShdw blurRad="292100" dist="139700" dir="2700000" algn="tl" rotWithShape="0">
              <a:srgbClr val="333333">
                <a:alpha val="65000"/>
              </a:srgbClr>
            </a:outerShdw>
          </a:effectLst>
        </p:spPr>
      </p:pic>
      <p:pic>
        <p:nvPicPr>
          <p:cNvPr id="22" name="Picture 21" descr="Esimerkki raportin jakamisesta Teamsiin">
            <a:extLst>
              <a:ext uri="{FF2B5EF4-FFF2-40B4-BE49-F238E27FC236}">
                <a16:creationId xmlns:a16="http://schemas.microsoft.com/office/drawing/2014/main" id="{E73CC1C1-DE2D-4264-9D5E-123C5622841B}"/>
              </a:ext>
            </a:extLst>
          </p:cNvPr>
          <p:cNvPicPr>
            <a:picLocks noChangeAspect="1"/>
          </p:cNvPicPr>
          <p:nvPr/>
        </p:nvPicPr>
        <p:blipFill>
          <a:blip r:embed="rId4"/>
          <a:stretch>
            <a:fillRect/>
          </a:stretch>
        </p:blipFill>
        <p:spPr>
          <a:xfrm>
            <a:off x="162149" y="2853376"/>
            <a:ext cx="4047901" cy="3037475"/>
          </a:xfrm>
          <a:prstGeom prst="rect">
            <a:avLst/>
          </a:prstGeom>
        </p:spPr>
      </p:pic>
      <p:sp>
        <p:nvSpPr>
          <p:cNvPr id="24" name="Oval 23" descr="Korostettu valinta &quot;Chat in Teams&quot;">
            <a:extLst>
              <a:ext uri="{FF2B5EF4-FFF2-40B4-BE49-F238E27FC236}">
                <a16:creationId xmlns:a16="http://schemas.microsoft.com/office/drawing/2014/main" id="{305E71AF-C418-4C2C-AC94-CF0FEBCE2FEC}"/>
              </a:ext>
            </a:extLst>
          </p:cNvPr>
          <p:cNvSpPr/>
          <p:nvPr/>
        </p:nvSpPr>
        <p:spPr>
          <a:xfrm>
            <a:off x="1999654" y="2201034"/>
            <a:ext cx="1229068" cy="291313"/>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pic>
        <p:nvPicPr>
          <p:cNvPr id="21" name="Picture 20" descr="Esimerkki Teamsiin upotetusta Power BI -raportista">
            <a:extLst>
              <a:ext uri="{FF2B5EF4-FFF2-40B4-BE49-F238E27FC236}">
                <a16:creationId xmlns:a16="http://schemas.microsoft.com/office/drawing/2014/main" id="{4E1CE6AE-4D82-4344-9441-14A9C8CB7469}"/>
              </a:ext>
            </a:extLst>
          </p:cNvPr>
          <p:cNvPicPr>
            <a:picLocks noChangeAspect="1"/>
          </p:cNvPicPr>
          <p:nvPr/>
        </p:nvPicPr>
        <p:blipFill>
          <a:blip r:embed="rId5"/>
          <a:stretch>
            <a:fillRect/>
          </a:stretch>
        </p:blipFill>
        <p:spPr>
          <a:xfrm>
            <a:off x="4453514" y="4961279"/>
            <a:ext cx="7738486" cy="1859144"/>
          </a:xfrm>
          <a:prstGeom prst="rect">
            <a:avLst/>
          </a:prstGeom>
        </p:spPr>
      </p:pic>
      <p:pic>
        <p:nvPicPr>
          <p:cNvPr id="25" name="Picture 24" descr="Esimerkki Power BI -raportista">
            <a:extLst>
              <a:ext uri="{FF2B5EF4-FFF2-40B4-BE49-F238E27FC236}">
                <a16:creationId xmlns:a16="http://schemas.microsoft.com/office/drawing/2014/main" id="{6F8FD43B-15E8-47C9-B18E-CA728A45D50A}"/>
              </a:ext>
            </a:extLst>
          </p:cNvPr>
          <p:cNvPicPr>
            <a:picLocks noChangeAspect="1"/>
          </p:cNvPicPr>
          <p:nvPr/>
        </p:nvPicPr>
        <p:blipFill>
          <a:blip r:embed="rId6"/>
          <a:stretch>
            <a:fillRect/>
          </a:stretch>
        </p:blipFill>
        <p:spPr>
          <a:xfrm>
            <a:off x="6247506" y="1374497"/>
            <a:ext cx="6000860" cy="3299553"/>
          </a:xfrm>
          <a:prstGeom prst="rect">
            <a:avLst/>
          </a:prstGeom>
        </p:spPr>
      </p:pic>
      <p:sp>
        <p:nvSpPr>
          <p:cNvPr id="26" name="Oval 25" descr="Power BI -valinnan korostus">
            <a:extLst>
              <a:ext uri="{FF2B5EF4-FFF2-40B4-BE49-F238E27FC236}">
                <a16:creationId xmlns:a16="http://schemas.microsoft.com/office/drawing/2014/main" id="{A30029A5-9D0B-43BC-A29B-67EE62FAD4CB}"/>
              </a:ext>
            </a:extLst>
          </p:cNvPr>
          <p:cNvSpPr/>
          <p:nvPr/>
        </p:nvSpPr>
        <p:spPr>
          <a:xfrm>
            <a:off x="6403923" y="3854095"/>
            <a:ext cx="401951" cy="518018"/>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7" name="Oval 26" descr="Sivusto -valinnan korostus">
            <a:extLst>
              <a:ext uri="{FF2B5EF4-FFF2-40B4-BE49-F238E27FC236}">
                <a16:creationId xmlns:a16="http://schemas.microsoft.com/office/drawing/2014/main" id="{5B35E2BE-9971-403E-959A-020A3E0CFD2A}"/>
              </a:ext>
            </a:extLst>
          </p:cNvPr>
          <p:cNvSpPr/>
          <p:nvPr/>
        </p:nvSpPr>
        <p:spPr>
          <a:xfrm>
            <a:off x="8210389" y="4937124"/>
            <a:ext cx="401951" cy="331687"/>
          </a:xfrm>
          <a:prstGeom prst="ellipse">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Tree>
    <p:extLst>
      <p:ext uri="{BB962C8B-B14F-4D97-AF65-F5344CB8AC3E}">
        <p14:creationId xmlns:p14="http://schemas.microsoft.com/office/powerpoint/2010/main" val="12075427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28C5576-EFEA-49FB-A8EC-FC02AE893CC1}"/>
              </a:ext>
            </a:extLst>
          </p:cNvPr>
          <p:cNvSpPr>
            <a:spLocks noGrp="1"/>
          </p:cNvSpPr>
          <p:nvPr>
            <p:ph type="title"/>
          </p:nvPr>
        </p:nvSpPr>
        <p:spPr/>
        <p:txBody>
          <a:bodyPr>
            <a:normAutofit/>
          </a:bodyPr>
          <a:lstStyle/>
          <a:p>
            <a:r>
              <a:rPr lang="fi-FI"/>
              <a:t>Miten eteenpäin</a:t>
            </a:r>
            <a:endParaRPr lang="en-US"/>
          </a:p>
        </p:txBody>
      </p:sp>
      <p:sp>
        <p:nvSpPr>
          <p:cNvPr id="3" name="Slide Number Placeholder 2">
            <a:extLst>
              <a:ext uri="{FF2B5EF4-FFF2-40B4-BE49-F238E27FC236}">
                <a16:creationId xmlns:a16="http://schemas.microsoft.com/office/drawing/2014/main" id="{0BD6E515-A3F7-48EA-BB8A-D3CDC6796FCB}"/>
              </a:ext>
            </a:extLst>
          </p:cNvPr>
          <p:cNvSpPr>
            <a:spLocks noGrp="1"/>
          </p:cNvSpPr>
          <p:nvPr>
            <p:ph type="sldNum" sz="quarter" idx="4294967295"/>
          </p:nvPr>
        </p:nvSpPr>
        <p:spPr>
          <a:xfrm>
            <a:off x="9448800" y="6270625"/>
            <a:ext cx="2743200" cy="401638"/>
          </a:xfrm>
        </p:spPr>
        <p:txBody>
          <a:bodyPr/>
          <a:lstStyle/>
          <a:p>
            <a:fld id="{FAE462D9-D36F-494D-99EE-C7ED00861CAB}" type="slidenum">
              <a:rPr lang="fi-FI" smtClean="0"/>
              <a:t>27</a:t>
            </a:fld>
            <a:endParaRPr lang="fi-FI"/>
          </a:p>
        </p:txBody>
      </p:sp>
    </p:spTree>
    <p:extLst>
      <p:ext uri="{BB962C8B-B14F-4D97-AF65-F5344CB8AC3E}">
        <p14:creationId xmlns:p14="http://schemas.microsoft.com/office/powerpoint/2010/main" val="17547997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9B2EE-91EC-4EE1-BEAF-5DE0485DC388}"/>
              </a:ext>
            </a:extLst>
          </p:cNvPr>
          <p:cNvSpPr>
            <a:spLocks noGrp="1"/>
          </p:cNvSpPr>
          <p:nvPr>
            <p:ph type="title"/>
          </p:nvPr>
        </p:nvSpPr>
        <p:spPr>
          <a:xfrm>
            <a:off x="693952" y="532085"/>
            <a:ext cx="10515600" cy="1060926"/>
          </a:xfrm>
        </p:spPr>
        <p:txBody>
          <a:bodyPr>
            <a:noAutofit/>
          </a:bodyPr>
          <a:lstStyle/>
          <a:p>
            <a:r>
              <a:rPr lang="fi-FI" sz="5400" dirty="0"/>
              <a:t>Miten tästä eteenpäin?</a:t>
            </a:r>
            <a:br>
              <a:rPr lang="fi-FI" sz="4800" dirty="0"/>
            </a:br>
            <a:r>
              <a:rPr lang="fi-FI" sz="3200" dirty="0"/>
              <a:t>Mitä teen seuraavaksi?</a:t>
            </a:r>
            <a:br>
              <a:rPr lang="fi-FI" sz="4800" dirty="0"/>
            </a:br>
            <a:endParaRPr lang="fi-FI" sz="4800" dirty="0"/>
          </a:p>
        </p:txBody>
      </p:sp>
      <p:sp>
        <p:nvSpPr>
          <p:cNvPr id="3" name="Content Placeholder 2">
            <a:extLst>
              <a:ext uri="{FF2B5EF4-FFF2-40B4-BE49-F238E27FC236}">
                <a16:creationId xmlns:a16="http://schemas.microsoft.com/office/drawing/2014/main" id="{F3B8132F-7811-4136-8496-3F9503D9F8E1}"/>
              </a:ext>
            </a:extLst>
          </p:cNvPr>
          <p:cNvSpPr>
            <a:spLocks noGrp="1"/>
          </p:cNvSpPr>
          <p:nvPr>
            <p:ph sz="quarter" idx="15"/>
          </p:nvPr>
        </p:nvSpPr>
        <p:spPr>
          <a:xfrm>
            <a:off x="821880" y="1885950"/>
            <a:ext cx="10525570" cy="4439965"/>
          </a:xfrm>
        </p:spPr>
        <p:txBody>
          <a:bodyPr>
            <a:normAutofit fontScale="85000" lnSpcReduction="20000"/>
          </a:bodyPr>
          <a:lstStyle/>
          <a:p>
            <a:r>
              <a:rPr lang="fi-FI" dirty="0"/>
              <a:t>Minkälaisia päätöksiä minun organisaatiossani tehdään?</a:t>
            </a:r>
          </a:p>
          <a:p>
            <a:r>
              <a:rPr lang="fi-FI" dirty="0"/>
              <a:t>Mitä tietoa päätöksentekoon tarvitaan?</a:t>
            </a:r>
          </a:p>
          <a:p>
            <a:r>
              <a:rPr lang="fi-FI" dirty="0"/>
              <a:t>Ovatko keskeiset käsitteet määritelty?</a:t>
            </a:r>
          </a:p>
          <a:p>
            <a:r>
              <a:rPr lang="fi-FI" dirty="0"/>
              <a:t>Avainmittarien valinta/nimeäminen </a:t>
            </a:r>
            <a:br>
              <a:rPr lang="fi-FI" dirty="0"/>
            </a:br>
            <a:r>
              <a:rPr lang="fi-FI" dirty="0"/>
              <a:t>(KPI = Key Performance Indicators)</a:t>
            </a:r>
          </a:p>
          <a:p>
            <a:pPr lvl="1"/>
            <a:r>
              <a:rPr lang="fi-FI" dirty="0"/>
              <a:t>Ovatko kaikki valmiina / pitääkö rakentaa uusia?</a:t>
            </a:r>
          </a:p>
          <a:p>
            <a:pPr lvl="1"/>
            <a:r>
              <a:rPr lang="fi-FI" dirty="0"/>
              <a:t>Ovatko mittarit riittävän hyvin tiedossa saatavilla? </a:t>
            </a:r>
            <a:br>
              <a:rPr lang="fi-FI" dirty="0"/>
            </a:br>
            <a:r>
              <a:rPr lang="fi-FI" sz="1600" dirty="0"/>
              <a:t>(myös linkit, kuvaukset, ulkoasu, koontinäytöt)</a:t>
            </a:r>
          </a:p>
          <a:p>
            <a:pPr lvl="1"/>
            <a:r>
              <a:rPr lang="fi-FI" dirty="0"/>
              <a:t>Käytettänkö päivittäisessä työssä ja johtamisessa?</a:t>
            </a:r>
          </a:p>
          <a:p>
            <a:r>
              <a:rPr lang="fi-FI" dirty="0"/>
              <a:t>Uusien mittarien suunnittelu ja rakentaminen</a:t>
            </a:r>
          </a:p>
          <a:p>
            <a:pPr lvl="1"/>
            <a:r>
              <a:rPr lang="fi-FI" dirty="0"/>
              <a:t>Prosessien kuvaaminen</a:t>
            </a:r>
          </a:p>
          <a:p>
            <a:pPr lvl="1"/>
            <a:r>
              <a:rPr lang="fi-FI" dirty="0"/>
              <a:t>Mittarien määrittely (käsitteet, lähdetiedot, laskenta, agregointi, visualisointi)</a:t>
            </a:r>
          </a:p>
          <a:p>
            <a:pPr lvl="1"/>
            <a:r>
              <a:rPr lang="fi-FI" dirty="0"/>
              <a:t>Lähdetietojen poiminnat</a:t>
            </a:r>
          </a:p>
          <a:p>
            <a:pPr lvl="1"/>
            <a:r>
              <a:rPr lang="fi-FI" dirty="0"/>
              <a:t>Toteutus ja testaus</a:t>
            </a:r>
          </a:p>
          <a:p>
            <a:pPr lvl="1"/>
            <a:r>
              <a:rPr lang="fi-FI" dirty="0"/>
              <a:t>Julkaisu ja jalkautus</a:t>
            </a:r>
          </a:p>
          <a:p>
            <a:pPr lvl="1"/>
            <a:endParaRPr lang="fi-FI" dirty="0"/>
          </a:p>
          <a:p>
            <a:endParaRPr lang="fi-FI" dirty="0"/>
          </a:p>
        </p:txBody>
      </p:sp>
      <p:sp>
        <p:nvSpPr>
          <p:cNvPr id="4" name="Date Placeholder 3">
            <a:extLst>
              <a:ext uri="{FF2B5EF4-FFF2-40B4-BE49-F238E27FC236}">
                <a16:creationId xmlns:a16="http://schemas.microsoft.com/office/drawing/2014/main" id="{176C13C7-F906-461E-A87C-C5958B573C42}"/>
              </a:ext>
            </a:extLst>
          </p:cNvPr>
          <p:cNvSpPr>
            <a:spLocks noGrp="1"/>
          </p:cNvSpPr>
          <p:nvPr>
            <p:ph type="dt" sz="half" idx="2"/>
          </p:nvPr>
        </p:nvSpPr>
        <p:spPr/>
        <p:txBody>
          <a:bodyPr/>
          <a:lstStyle/>
          <a:p>
            <a:fld id="{3D4BC113-F77D-460D-93D0-13521233AE4E}" type="datetime1">
              <a:rPr lang="fi-FI" smtClean="0"/>
              <a:t>26.11.2021</a:t>
            </a:fld>
            <a:endParaRPr lang="fi-FI"/>
          </a:p>
        </p:txBody>
      </p:sp>
      <p:sp>
        <p:nvSpPr>
          <p:cNvPr id="5" name="Slide Number Placeholder 4">
            <a:extLst>
              <a:ext uri="{FF2B5EF4-FFF2-40B4-BE49-F238E27FC236}">
                <a16:creationId xmlns:a16="http://schemas.microsoft.com/office/drawing/2014/main" id="{7240A02E-D800-4D47-B5C1-F80C88D9E789}"/>
              </a:ext>
            </a:extLst>
          </p:cNvPr>
          <p:cNvSpPr>
            <a:spLocks noGrp="1"/>
          </p:cNvSpPr>
          <p:nvPr>
            <p:ph type="sldNum" sz="quarter" idx="4"/>
          </p:nvPr>
        </p:nvSpPr>
        <p:spPr/>
        <p:txBody>
          <a:bodyPr/>
          <a:lstStyle/>
          <a:p>
            <a:fld id="{F3EE06F1-2D77-A44E-97FA-F679B9CB76D5}" type="slidenum">
              <a:rPr lang="fi-FI" smtClean="0"/>
              <a:t>28</a:t>
            </a:fld>
            <a:endParaRPr lang="fi-FI"/>
          </a:p>
        </p:txBody>
      </p:sp>
      <p:pic>
        <p:nvPicPr>
          <p:cNvPr id="7" name="Picture 6" descr="Osassa 1 esitelty esimerkki prosessikaaviosta">
            <a:extLst>
              <a:ext uri="{FF2B5EF4-FFF2-40B4-BE49-F238E27FC236}">
                <a16:creationId xmlns:a16="http://schemas.microsoft.com/office/drawing/2014/main" id="{20BF2F15-CA88-46F8-8C13-42403981F6C7}"/>
              </a:ext>
            </a:extLst>
          </p:cNvPr>
          <p:cNvPicPr>
            <a:picLocks noChangeAspect="1"/>
          </p:cNvPicPr>
          <p:nvPr/>
        </p:nvPicPr>
        <p:blipFill>
          <a:blip r:embed="rId3"/>
          <a:stretch>
            <a:fillRect/>
          </a:stretch>
        </p:blipFill>
        <p:spPr>
          <a:xfrm>
            <a:off x="6657975" y="2304278"/>
            <a:ext cx="5395973" cy="2362972"/>
          </a:xfrm>
          <a:prstGeom prst="rect">
            <a:avLst/>
          </a:prstGeom>
        </p:spPr>
      </p:pic>
    </p:spTree>
    <p:extLst>
      <p:ext uri="{BB962C8B-B14F-4D97-AF65-F5344CB8AC3E}">
        <p14:creationId xmlns:p14="http://schemas.microsoft.com/office/powerpoint/2010/main" val="5724906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C5F179-2BFE-4391-9B16-56DAE7188273}"/>
              </a:ext>
            </a:extLst>
          </p:cNvPr>
          <p:cNvSpPr>
            <a:spLocks noGrp="1"/>
          </p:cNvSpPr>
          <p:nvPr>
            <p:ph type="title"/>
          </p:nvPr>
        </p:nvSpPr>
        <p:spPr/>
        <p:txBody>
          <a:bodyPr>
            <a:normAutofit fontScale="90000"/>
          </a:bodyPr>
          <a:lstStyle/>
          <a:p>
            <a:r>
              <a:rPr lang="fi-FI" sz="4800" dirty="0"/>
              <a:t>Mittariston kehitys jatkuvana </a:t>
            </a:r>
            <a:br>
              <a:rPr lang="fi-FI" sz="4800" dirty="0"/>
            </a:br>
            <a:r>
              <a:rPr lang="fi-FI" sz="4800" dirty="0"/>
              <a:t>prosessina</a:t>
            </a:r>
          </a:p>
        </p:txBody>
      </p:sp>
      <p:sp>
        <p:nvSpPr>
          <p:cNvPr id="3" name="Content Placeholder 2">
            <a:extLst>
              <a:ext uri="{FF2B5EF4-FFF2-40B4-BE49-F238E27FC236}">
                <a16:creationId xmlns:a16="http://schemas.microsoft.com/office/drawing/2014/main" id="{595CAAB9-070B-4017-B259-6EA26C18E543}"/>
              </a:ext>
            </a:extLst>
          </p:cNvPr>
          <p:cNvSpPr>
            <a:spLocks noGrp="1"/>
          </p:cNvSpPr>
          <p:nvPr>
            <p:ph sz="quarter" idx="15"/>
          </p:nvPr>
        </p:nvSpPr>
        <p:spPr/>
        <p:txBody>
          <a:bodyPr vert="horz" lIns="91440" tIns="45720" rIns="91440" bIns="45720" rtlCol="0" anchor="t">
            <a:normAutofit fontScale="92500" lnSpcReduction="10000"/>
          </a:bodyPr>
          <a:lstStyle/>
          <a:p>
            <a:r>
              <a:rPr lang="fi-FI" dirty="0"/>
              <a:t>Strategia ja visiot -&gt; tarpeet uusille mittareille / olemassa olevien jatkokehitys</a:t>
            </a:r>
          </a:p>
          <a:p>
            <a:r>
              <a:rPr lang="fi-FI" dirty="0"/>
              <a:t>Resurssit:</a:t>
            </a:r>
          </a:p>
          <a:p>
            <a:pPr lvl="1"/>
            <a:r>
              <a:rPr lang="fi-FI" dirty="0"/>
              <a:t>Mittarin omistaja</a:t>
            </a:r>
          </a:p>
          <a:p>
            <a:pPr lvl="1"/>
            <a:r>
              <a:rPr lang="fi-FI" dirty="0"/>
              <a:t>Tietopoiminnat ja –käsittelyt</a:t>
            </a:r>
          </a:p>
          <a:p>
            <a:pPr lvl="1"/>
            <a:r>
              <a:rPr lang="fi-FI" dirty="0"/>
              <a:t>Mittarin toteutus ja julkaisu</a:t>
            </a:r>
          </a:p>
          <a:p>
            <a:r>
              <a:rPr lang="fi-FI" dirty="0"/>
              <a:t>Prosessit: kuvaa ensin prosessi </a:t>
            </a:r>
            <a:br>
              <a:rPr lang="fi-FI" dirty="0"/>
            </a:br>
            <a:r>
              <a:rPr lang="fi-FI" dirty="0"/>
              <a:t>-&gt; tunnista: oikeat käsitteet, riippuvuudet, tarkempi kokonaiskuva</a:t>
            </a:r>
          </a:p>
          <a:p>
            <a:r>
              <a:rPr lang="fi-FI" dirty="0"/>
              <a:t>Lähtötiedot:</a:t>
            </a:r>
          </a:p>
          <a:p>
            <a:pPr lvl="1"/>
            <a:r>
              <a:rPr lang="fi-FI" dirty="0"/>
              <a:t>Prosessi auttaa tunnistamaan lähdejärjestelmät, lähtötiedot ja niiden muokkaustarpeet</a:t>
            </a:r>
          </a:p>
          <a:p>
            <a:r>
              <a:rPr lang="fi-FI" dirty="0"/>
              <a:t>Teknologia: valitse toteutustapa ja julkaisukanava kohderyhmän mukaan</a:t>
            </a:r>
            <a:endParaRPr lang="fi-FI" dirty="0">
              <a:cs typeface="Calibri"/>
            </a:endParaRPr>
          </a:p>
          <a:p>
            <a:pPr lvl="1"/>
            <a:r>
              <a:rPr lang="fi-FI" dirty="0"/>
              <a:t>Yksi tai useampi, esim. Power BI, nettisivusto, Sharepoint, Teams, ...</a:t>
            </a:r>
            <a:endParaRPr lang="fi-FI" dirty="0">
              <a:cs typeface="Calibri"/>
            </a:endParaRPr>
          </a:p>
        </p:txBody>
      </p:sp>
      <p:sp>
        <p:nvSpPr>
          <p:cNvPr id="4" name="Date Placeholder 3">
            <a:extLst>
              <a:ext uri="{FF2B5EF4-FFF2-40B4-BE49-F238E27FC236}">
                <a16:creationId xmlns:a16="http://schemas.microsoft.com/office/drawing/2014/main" id="{C6C877CB-E6D0-4636-9165-1005B50AAADD}"/>
              </a:ext>
            </a:extLst>
          </p:cNvPr>
          <p:cNvSpPr>
            <a:spLocks noGrp="1"/>
          </p:cNvSpPr>
          <p:nvPr>
            <p:ph type="dt" sz="half" idx="2"/>
          </p:nvPr>
        </p:nvSpPr>
        <p:spPr/>
        <p:txBody>
          <a:bodyPr/>
          <a:lstStyle/>
          <a:p>
            <a:fld id="{3D4BC113-F77D-460D-93D0-13521233AE4E}" type="datetime1">
              <a:rPr lang="fi-FI" smtClean="0"/>
              <a:t>26.11.2021</a:t>
            </a:fld>
            <a:endParaRPr lang="fi-FI"/>
          </a:p>
        </p:txBody>
      </p:sp>
      <p:sp>
        <p:nvSpPr>
          <p:cNvPr id="5" name="Slide Number Placeholder 4">
            <a:extLst>
              <a:ext uri="{FF2B5EF4-FFF2-40B4-BE49-F238E27FC236}">
                <a16:creationId xmlns:a16="http://schemas.microsoft.com/office/drawing/2014/main" id="{B1CDCB05-76F3-4253-97BD-5ACD3A01C2D6}"/>
              </a:ext>
            </a:extLst>
          </p:cNvPr>
          <p:cNvSpPr>
            <a:spLocks noGrp="1"/>
          </p:cNvSpPr>
          <p:nvPr>
            <p:ph type="sldNum" sz="quarter" idx="4"/>
          </p:nvPr>
        </p:nvSpPr>
        <p:spPr/>
        <p:txBody>
          <a:bodyPr/>
          <a:lstStyle/>
          <a:p>
            <a:fld id="{F3EE06F1-2D77-A44E-97FA-F679B9CB76D5}" type="slidenum">
              <a:rPr lang="fi-FI" smtClean="0"/>
              <a:t>29</a:t>
            </a:fld>
            <a:endParaRPr lang="fi-FI"/>
          </a:p>
        </p:txBody>
      </p:sp>
      <p:pic>
        <p:nvPicPr>
          <p:cNvPr id="8" name="Picture 7" descr="Deloitten kehitysmallin pääkohdat: Strategia, Ihmiset, Prosessit, Data, Teknologia">
            <a:extLst>
              <a:ext uri="{FF2B5EF4-FFF2-40B4-BE49-F238E27FC236}">
                <a16:creationId xmlns:a16="http://schemas.microsoft.com/office/drawing/2014/main" id="{89C5386B-043F-4283-BF83-C4366DC4B9B1}"/>
              </a:ext>
            </a:extLst>
          </p:cNvPr>
          <p:cNvPicPr>
            <a:picLocks noChangeAspect="1"/>
          </p:cNvPicPr>
          <p:nvPr/>
        </p:nvPicPr>
        <p:blipFill rotWithShape="1">
          <a:blip r:embed="rId3"/>
          <a:srcRect t="5772"/>
          <a:stretch/>
        </p:blipFill>
        <p:spPr>
          <a:xfrm>
            <a:off x="10256108" y="-1"/>
            <a:ext cx="1935893" cy="6851913"/>
          </a:xfrm>
          <a:prstGeom prst="rect">
            <a:avLst/>
          </a:prstGeom>
        </p:spPr>
      </p:pic>
    </p:spTree>
    <p:extLst>
      <p:ext uri="{BB962C8B-B14F-4D97-AF65-F5344CB8AC3E}">
        <p14:creationId xmlns:p14="http://schemas.microsoft.com/office/powerpoint/2010/main" val="341245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7519B-FF01-4573-9CD4-D8F9A4A422BF}"/>
              </a:ext>
            </a:extLst>
          </p:cNvPr>
          <p:cNvSpPr>
            <a:spLocks noGrp="1"/>
          </p:cNvSpPr>
          <p:nvPr>
            <p:ph type="title"/>
          </p:nvPr>
        </p:nvSpPr>
        <p:spPr/>
        <p:txBody>
          <a:bodyPr/>
          <a:lstStyle/>
          <a:p>
            <a:r>
              <a:rPr lang="fi-FI">
                <a:cs typeface="Calibri"/>
              </a:rPr>
              <a:t>Koulutuksen tavoite</a:t>
            </a:r>
            <a:endParaRPr lang="fi-FI"/>
          </a:p>
        </p:txBody>
      </p:sp>
      <p:sp>
        <p:nvSpPr>
          <p:cNvPr id="3" name="Text Placeholder 2">
            <a:extLst>
              <a:ext uri="{FF2B5EF4-FFF2-40B4-BE49-F238E27FC236}">
                <a16:creationId xmlns:a16="http://schemas.microsoft.com/office/drawing/2014/main" id="{8D79FC67-FCCB-48B2-90C3-F37738F97A40}"/>
              </a:ext>
            </a:extLst>
          </p:cNvPr>
          <p:cNvSpPr>
            <a:spLocks noGrp="1"/>
          </p:cNvSpPr>
          <p:nvPr>
            <p:ph type="body" idx="1"/>
          </p:nvPr>
        </p:nvSpPr>
        <p:spPr/>
        <p:txBody>
          <a:bodyPr vert="horz" lIns="91440" tIns="45720" rIns="91440" bIns="45720" rtlCol="0" anchor="t">
            <a:normAutofit/>
          </a:bodyPr>
          <a:lstStyle/>
          <a:p>
            <a:pPr marL="0" indent="0">
              <a:buNone/>
            </a:pPr>
            <a:r>
              <a:rPr lang="fi-FI" dirty="0">
                <a:cs typeface="Calibri"/>
              </a:rPr>
              <a:t>Koulutus on jaettu kahteen kokonaisuuteen. Näiden koulutusten </a:t>
            </a:r>
            <a:r>
              <a:rPr lang="fi-FI" b="1" dirty="0">
                <a:cs typeface="Calibri"/>
              </a:rPr>
              <a:t>yhteinen tavoite </a:t>
            </a:r>
            <a:r>
              <a:rPr lang="fi-FI" dirty="0">
                <a:cs typeface="Calibri"/>
              </a:rPr>
              <a:t>on, että: </a:t>
            </a:r>
          </a:p>
          <a:p>
            <a:r>
              <a:rPr lang="fi-FI" dirty="0">
                <a:cs typeface="Calibri"/>
              </a:rPr>
              <a:t>tunnistat selkeämmin mitä tavoitteita tiedolla johtamiselle omassa toimintaympäristössä kannattaa asettaa ja mitä toimenpiteitä näihin pääsemiseksi pitäisi tehdä</a:t>
            </a:r>
          </a:p>
          <a:p>
            <a:r>
              <a:rPr lang="fi-FI" dirty="0">
                <a:cs typeface="Calibri"/>
              </a:rPr>
              <a:t>olet entistä valmiimpi viemään tiedolla johtamista käytäntöön </a:t>
            </a:r>
          </a:p>
          <a:p>
            <a:pPr marL="0" indent="0">
              <a:buNone/>
            </a:pPr>
            <a:endParaRPr lang="fi-FI" dirty="0">
              <a:cs typeface="Calibri"/>
            </a:endParaRPr>
          </a:p>
        </p:txBody>
      </p:sp>
      <p:sp>
        <p:nvSpPr>
          <p:cNvPr id="4" name="Date Placeholder 3">
            <a:extLst>
              <a:ext uri="{FF2B5EF4-FFF2-40B4-BE49-F238E27FC236}">
                <a16:creationId xmlns:a16="http://schemas.microsoft.com/office/drawing/2014/main" id="{34F127B2-E84D-4275-9682-517A662314CB}"/>
              </a:ext>
            </a:extLst>
          </p:cNvPr>
          <p:cNvSpPr>
            <a:spLocks noGrp="1"/>
          </p:cNvSpPr>
          <p:nvPr>
            <p:ph type="dt" sz="half" idx="10"/>
          </p:nvPr>
        </p:nvSpPr>
        <p:spPr/>
        <p:txBody>
          <a:bodyPr/>
          <a:lstStyle/>
          <a:p>
            <a:fld id="{C7D98752-59B4-476B-82AD-A40B94580204}" type="datetime1">
              <a:rPr lang="fi-FI" smtClean="0"/>
              <a:t>26.11.2021</a:t>
            </a:fld>
            <a:endParaRPr lang="fi-FI"/>
          </a:p>
        </p:txBody>
      </p:sp>
      <p:sp>
        <p:nvSpPr>
          <p:cNvPr id="6" name="Slide Number Placeholder 5">
            <a:extLst>
              <a:ext uri="{FF2B5EF4-FFF2-40B4-BE49-F238E27FC236}">
                <a16:creationId xmlns:a16="http://schemas.microsoft.com/office/drawing/2014/main" id="{5EDC9F18-71DD-4DEA-ABE6-897F4FC0035D}"/>
              </a:ext>
            </a:extLst>
          </p:cNvPr>
          <p:cNvSpPr>
            <a:spLocks noGrp="1"/>
          </p:cNvSpPr>
          <p:nvPr>
            <p:ph type="sldNum" sz="quarter" idx="12"/>
          </p:nvPr>
        </p:nvSpPr>
        <p:spPr/>
        <p:txBody>
          <a:bodyPr/>
          <a:lstStyle/>
          <a:p>
            <a:fld id="{F3EE06F1-2D77-A44E-97FA-F679B9CB76D5}" type="slidenum">
              <a:rPr lang="fi-FI" smtClean="0"/>
              <a:t>3</a:t>
            </a:fld>
            <a:endParaRPr lang="fi-FI"/>
          </a:p>
        </p:txBody>
      </p:sp>
    </p:spTree>
    <p:extLst>
      <p:ext uri="{BB962C8B-B14F-4D97-AF65-F5344CB8AC3E}">
        <p14:creationId xmlns:p14="http://schemas.microsoft.com/office/powerpoint/2010/main" val="2094164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descr="Riittävä ymmärrys ja osaaminen vastuista">
            <a:extLst>
              <a:ext uri="{FF2B5EF4-FFF2-40B4-BE49-F238E27FC236}">
                <a16:creationId xmlns:a16="http://schemas.microsoft.com/office/drawing/2014/main" id="{9FBED61D-2BAE-4987-B1C7-EA961887646C}"/>
              </a:ext>
            </a:extLst>
          </p:cNvPr>
          <p:cNvSpPr/>
          <p:nvPr/>
        </p:nvSpPr>
        <p:spPr>
          <a:xfrm>
            <a:off x="0" y="5610225"/>
            <a:ext cx="4857750" cy="11525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6" name="Title 5">
            <a:extLst>
              <a:ext uri="{FF2B5EF4-FFF2-40B4-BE49-F238E27FC236}">
                <a16:creationId xmlns:a16="http://schemas.microsoft.com/office/drawing/2014/main" id="{CFF05FC1-FCD9-5D46-9471-BC484D54B516}"/>
              </a:ext>
            </a:extLst>
          </p:cNvPr>
          <p:cNvSpPr>
            <a:spLocks noGrp="1"/>
          </p:cNvSpPr>
          <p:nvPr>
            <p:ph type="title"/>
          </p:nvPr>
        </p:nvSpPr>
        <p:spPr>
          <a:xfrm>
            <a:off x="831850" y="1994"/>
            <a:ext cx="10515600" cy="1060926"/>
          </a:xfrm>
        </p:spPr>
        <p:txBody>
          <a:bodyPr>
            <a:normAutofit/>
          </a:bodyPr>
          <a:lstStyle/>
          <a:p>
            <a:r>
              <a:rPr lang="fi-FI" sz="3600" dirty="0"/>
              <a:t>Kehitystoimenpiteiden tiekartta </a:t>
            </a:r>
          </a:p>
        </p:txBody>
      </p:sp>
      <p:sp>
        <p:nvSpPr>
          <p:cNvPr id="21" name="TextBox 20">
            <a:extLst>
              <a:ext uri="{FF2B5EF4-FFF2-40B4-BE49-F238E27FC236}">
                <a16:creationId xmlns:a16="http://schemas.microsoft.com/office/drawing/2014/main" id="{5F75EC4E-4057-4BDB-B7AB-0A33BB516C8F}"/>
              </a:ext>
            </a:extLst>
          </p:cNvPr>
          <p:cNvSpPr txBox="1"/>
          <p:nvPr/>
        </p:nvSpPr>
        <p:spPr>
          <a:xfrm>
            <a:off x="297057" y="1321228"/>
            <a:ext cx="3661765" cy="914400"/>
          </a:xfrm>
          <a:prstGeom prst="rect">
            <a:avLst/>
          </a:prstGeom>
          <a:effectLst/>
        </p:spPr>
        <p:txBody>
          <a:bodyPr vert="horz" wrap="none" lIns="91440" tIns="45720" rIns="91440" bIns="45720" rtlCol="0" anchor="t">
            <a:normAutofit/>
          </a:bodyPr>
          <a:lstStyle/>
          <a:p>
            <a:pPr algn="l"/>
            <a:r>
              <a:rPr lang="fi-FI" b="1" dirty="0"/>
              <a:t>Vastuu: strategian mukaan toimiminen</a:t>
            </a:r>
          </a:p>
          <a:p>
            <a:pPr marL="342900" indent="-342900" algn="l">
              <a:buFont typeface="Arial" panose="020B0604020202020204" pitchFamily="34" charset="0"/>
              <a:buChar char="•"/>
            </a:pPr>
            <a:r>
              <a:rPr lang="fi-FI" dirty="0"/>
              <a:t>Mitä visio ja strategia tarkoittavat </a:t>
            </a:r>
            <a:br>
              <a:rPr lang="fi-FI" dirty="0"/>
            </a:br>
            <a:r>
              <a:rPr lang="fi-FI" dirty="0"/>
              <a:t>meille?</a:t>
            </a:r>
          </a:p>
        </p:txBody>
      </p:sp>
      <p:sp>
        <p:nvSpPr>
          <p:cNvPr id="50" name="TextBox 49">
            <a:extLst>
              <a:ext uri="{FF2B5EF4-FFF2-40B4-BE49-F238E27FC236}">
                <a16:creationId xmlns:a16="http://schemas.microsoft.com/office/drawing/2014/main" id="{069A021F-C953-41A4-ADB9-0D890B531F01}"/>
              </a:ext>
            </a:extLst>
          </p:cNvPr>
          <p:cNvSpPr txBox="1"/>
          <p:nvPr/>
        </p:nvSpPr>
        <p:spPr>
          <a:xfrm>
            <a:off x="283596" y="612530"/>
            <a:ext cx="1849214" cy="914400"/>
          </a:xfrm>
          <a:prstGeom prst="rect">
            <a:avLst/>
          </a:prstGeom>
          <a:effectLst/>
        </p:spPr>
        <p:txBody>
          <a:bodyPr vert="horz" wrap="none" lIns="91440" tIns="45720" rIns="91440" bIns="45720" rtlCol="0" anchor="t">
            <a:normAutofit/>
          </a:bodyPr>
          <a:lstStyle/>
          <a:p>
            <a:pPr algn="l"/>
            <a:r>
              <a:rPr lang="fi-FI" sz="2000" dirty="0"/>
              <a:t>Tiedolla johtaminen yksikön näkökulmasta</a:t>
            </a:r>
          </a:p>
        </p:txBody>
      </p:sp>
      <p:sp>
        <p:nvSpPr>
          <p:cNvPr id="51" name="TextBox 50">
            <a:extLst>
              <a:ext uri="{FF2B5EF4-FFF2-40B4-BE49-F238E27FC236}">
                <a16:creationId xmlns:a16="http://schemas.microsoft.com/office/drawing/2014/main" id="{09DE0A7F-ADAE-48A9-AF66-5FCC5402F59C}"/>
              </a:ext>
            </a:extLst>
          </p:cNvPr>
          <p:cNvSpPr txBox="1"/>
          <p:nvPr/>
        </p:nvSpPr>
        <p:spPr>
          <a:xfrm>
            <a:off x="225861" y="2342766"/>
            <a:ext cx="3777233" cy="1060925"/>
          </a:xfrm>
          <a:prstGeom prst="rect">
            <a:avLst/>
          </a:prstGeom>
          <a:effectLst/>
        </p:spPr>
        <p:txBody>
          <a:bodyPr vert="horz" wrap="none" lIns="91440" tIns="45720" rIns="91440" bIns="45720" rtlCol="0" anchor="t">
            <a:normAutofit fontScale="92500" lnSpcReduction="10000"/>
          </a:bodyPr>
          <a:lstStyle/>
          <a:p>
            <a:pPr algn="l"/>
            <a:r>
              <a:rPr lang="fi-FI" b="1" dirty="0"/>
              <a:t>Vastuu: ohjataan omaa toimintaa</a:t>
            </a:r>
          </a:p>
          <a:p>
            <a:pPr marL="342900" indent="-342900" algn="l">
              <a:buFont typeface="Arial" panose="020B0604020202020204" pitchFamily="34" charset="0"/>
              <a:buChar char="•"/>
            </a:pPr>
            <a:r>
              <a:rPr lang="fi-FI" dirty="0"/>
              <a:t>Mitä tiedolla johtaminen tarkoittaa </a:t>
            </a:r>
            <a:br>
              <a:rPr lang="fi-FI" dirty="0"/>
            </a:br>
            <a:r>
              <a:rPr lang="fi-FI" dirty="0"/>
              <a:t>henkilöstöllemme?</a:t>
            </a:r>
          </a:p>
          <a:p>
            <a:pPr marL="342900" indent="-342900" algn="l">
              <a:buFont typeface="Arial" panose="020B0604020202020204" pitchFamily="34" charset="0"/>
              <a:buChar char="•"/>
            </a:pPr>
            <a:r>
              <a:rPr lang="fi-FI" dirty="0"/>
              <a:t>Miten tuemme henkilöstöämme?</a:t>
            </a:r>
          </a:p>
        </p:txBody>
      </p:sp>
      <p:sp>
        <p:nvSpPr>
          <p:cNvPr id="52" name="TextBox 51">
            <a:extLst>
              <a:ext uri="{FF2B5EF4-FFF2-40B4-BE49-F238E27FC236}">
                <a16:creationId xmlns:a16="http://schemas.microsoft.com/office/drawing/2014/main" id="{C382111E-996A-4287-B60C-01BC50A0C593}"/>
              </a:ext>
            </a:extLst>
          </p:cNvPr>
          <p:cNvSpPr txBox="1"/>
          <p:nvPr/>
        </p:nvSpPr>
        <p:spPr>
          <a:xfrm>
            <a:off x="283596" y="3552426"/>
            <a:ext cx="3777233" cy="914400"/>
          </a:xfrm>
          <a:prstGeom prst="rect">
            <a:avLst/>
          </a:prstGeom>
          <a:effectLst/>
        </p:spPr>
        <p:txBody>
          <a:bodyPr vert="horz" wrap="none" lIns="91440" tIns="45720" rIns="91440" bIns="45720" rtlCol="0" anchor="t">
            <a:normAutofit/>
          </a:bodyPr>
          <a:lstStyle/>
          <a:p>
            <a:pPr algn="l"/>
            <a:r>
              <a:rPr lang="fi-FI" b="1" dirty="0"/>
              <a:t>Vastuu: </a:t>
            </a:r>
            <a:r>
              <a:rPr lang="fi-FI" dirty="0"/>
              <a:t>oman toiminnan ymmärtäminen</a:t>
            </a:r>
          </a:p>
          <a:p>
            <a:pPr marL="342900" indent="-342900" algn="l">
              <a:buFont typeface="Arial" panose="020B0604020202020204" pitchFamily="34" charset="0"/>
              <a:buChar char="•"/>
            </a:pPr>
            <a:r>
              <a:rPr lang="fi-FI" dirty="0"/>
              <a:t>Ovatko prosessit määritelty?</a:t>
            </a:r>
          </a:p>
          <a:p>
            <a:pPr marL="342900" indent="-342900" algn="l">
              <a:buFont typeface="Arial" panose="020B0604020202020204" pitchFamily="34" charset="0"/>
              <a:buChar char="•"/>
            </a:pPr>
            <a:r>
              <a:rPr lang="fi-FI" b="1" dirty="0"/>
              <a:t>Miten voimme kehittää toimintaamme?</a:t>
            </a:r>
          </a:p>
        </p:txBody>
      </p:sp>
      <p:sp>
        <p:nvSpPr>
          <p:cNvPr id="53" name="TextBox 52">
            <a:extLst>
              <a:ext uri="{FF2B5EF4-FFF2-40B4-BE49-F238E27FC236}">
                <a16:creationId xmlns:a16="http://schemas.microsoft.com/office/drawing/2014/main" id="{75D1BA34-23E0-4F74-9791-B8274EB1ECD0}"/>
              </a:ext>
            </a:extLst>
          </p:cNvPr>
          <p:cNvSpPr txBox="1"/>
          <p:nvPr/>
        </p:nvSpPr>
        <p:spPr>
          <a:xfrm>
            <a:off x="283596" y="4615562"/>
            <a:ext cx="3777233" cy="914400"/>
          </a:xfrm>
          <a:prstGeom prst="rect">
            <a:avLst/>
          </a:prstGeom>
          <a:effectLst/>
        </p:spPr>
        <p:txBody>
          <a:bodyPr vert="horz" wrap="none" lIns="91440" tIns="45720" rIns="91440" bIns="45720" rtlCol="0" anchor="t">
            <a:normAutofit/>
          </a:bodyPr>
          <a:lstStyle/>
          <a:p>
            <a:pPr algn="l"/>
            <a:r>
              <a:rPr lang="fi-FI" b="1" dirty="0"/>
              <a:t>Vastuu: </a:t>
            </a:r>
            <a:r>
              <a:rPr lang="fi-FI" dirty="0"/>
              <a:t>hallitaan, ymmärretään, kehitetään</a:t>
            </a:r>
          </a:p>
          <a:p>
            <a:pPr marL="342900" indent="-342900" algn="l">
              <a:buFont typeface="Arial" panose="020B0604020202020204" pitchFamily="34" charset="0"/>
              <a:buChar char="•"/>
            </a:pPr>
            <a:r>
              <a:rPr lang="fi-FI" dirty="0"/>
              <a:t>Mitä dataa meillä jo on?</a:t>
            </a:r>
          </a:p>
          <a:p>
            <a:pPr marL="342900" indent="-342900" algn="l">
              <a:buFont typeface="Arial" panose="020B0604020202020204" pitchFamily="34" charset="0"/>
              <a:buChar char="•"/>
            </a:pPr>
            <a:r>
              <a:rPr lang="fi-FI" dirty="0"/>
              <a:t>Mitä dataa tarvitsemme?</a:t>
            </a:r>
          </a:p>
        </p:txBody>
      </p:sp>
      <p:sp>
        <p:nvSpPr>
          <p:cNvPr id="55" name="TextBox 54">
            <a:extLst>
              <a:ext uri="{FF2B5EF4-FFF2-40B4-BE49-F238E27FC236}">
                <a16:creationId xmlns:a16="http://schemas.microsoft.com/office/drawing/2014/main" id="{C0394C9C-B6D4-4908-B68A-4A93A141CFB5}"/>
              </a:ext>
            </a:extLst>
          </p:cNvPr>
          <p:cNvSpPr txBox="1"/>
          <p:nvPr/>
        </p:nvSpPr>
        <p:spPr>
          <a:xfrm>
            <a:off x="287532" y="5673970"/>
            <a:ext cx="4255893" cy="914400"/>
          </a:xfrm>
          <a:prstGeom prst="rect">
            <a:avLst/>
          </a:prstGeom>
          <a:solidFill>
            <a:schemeClr val="bg1"/>
          </a:solidFill>
          <a:effectLst/>
        </p:spPr>
        <p:txBody>
          <a:bodyPr vert="horz" wrap="none" lIns="91440" tIns="45720" rIns="91440" bIns="45720" rtlCol="0" anchor="t">
            <a:normAutofit/>
          </a:bodyPr>
          <a:lstStyle/>
          <a:p>
            <a:pPr algn="l"/>
            <a:r>
              <a:rPr lang="fi-FI" b="1" dirty="0"/>
              <a:t>Vastuu: </a:t>
            </a:r>
            <a:r>
              <a:rPr lang="fi-FI" dirty="0"/>
              <a:t>riittävä ymmärrys ja osaaminen</a:t>
            </a:r>
          </a:p>
          <a:p>
            <a:pPr marL="342900" indent="-342900" algn="l">
              <a:buFont typeface="Arial" panose="020B0604020202020204" pitchFamily="34" charset="0"/>
              <a:buChar char="•"/>
            </a:pPr>
            <a:r>
              <a:rPr lang="fi-FI" dirty="0"/>
              <a:t>Mitä meidän tarvitsee ymmärtää </a:t>
            </a:r>
            <a:br>
              <a:rPr lang="fi-FI" dirty="0"/>
            </a:br>
            <a:r>
              <a:rPr lang="fi-FI" dirty="0"/>
              <a:t>teknologioista ja tuotteista?</a:t>
            </a:r>
          </a:p>
        </p:txBody>
      </p:sp>
      <p:pic>
        <p:nvPicPr>
          <p:cNvPr id="22" name="Picture 21" descr="Delotte:n esimerkki tiedolla johtamisen kehittämisen prosesseista">
            <a:extLst>
              <a:ext uri="{FF2B5EF4-FFF2-40B4-BE49-F238E27FC236}">
                <a16:creationId xmlns:a16="http://schemas.microsoft.com/office/drawing/2014/main" id="{B9B01874-284B-465C-AB17-47B9313C9CB3}"/>
              </a:ext>
            </a:extLst>
          </p:cNvPr>
          <p:cNvPicPr>
            <a:picLocks noChangeAspect="1"/>
          </p:cNvPicPr>
          <p:nvPr/>
        </p:nvPicPr>
        <p:blipFill>
          <a:blip r:embed="rId3"/>
          <a:stretch>
            <a:fillRect/>
          </a:stretch>
        </p:blipFill>
        <p:spPr>
          <a:xfrm>
            <a:off x="5038725" y="1138239"/>
            <a:ext cx="7056132" cy="5536523"/>
          </a:xfrm>
          <a:prstGeom prst="rect">
            <a:avLst/>
          </a:prstGeom>
        </p:spPr>
      </p:pic>
      <p:sp>
        <p:nvSpPr>
          <p:cNvPr id="57" name="TextBox 56">
            <a:extLst>
              <a:ext uri="{FF2B5EF4-FFF2-40B4-BE49-F238E27FC236}">
                <a16:creationId xmlns:a16="http://schemas.microsoft.com/office/drawing/2014/main" id="{62A23AF9-C44D-45D2-93B6-A0FA409BC6D8}"/>
              </a:ext>
            </a:extLst>
          </p:cNvPr>
          <p:cNvSpPr txBox="1"/>
          <p:nvPr/>
        </p:nvSpPr>
        <p:spPr>
          <a:xfrm>
            <a:off x="5059797" y="612530"/>
            <a:ext cx="1849214" cy="914400"/>
          </a:xfrm>
          <a:prstGeom prst="rect">
            <a:avLst/>
          </a:prstGeom>
          <a:effectLst/>
        </p:spPr>
        <p:txBody>
          <a:bodyPr vert="horz" wrap="none" lIns="91440" tIns="45720" rIns="91440" bIns="45720" rtlCol="0" anchor="t">
            <a:normAutofit/>
          </a:bodyPr>
          <a:lstStyle/>
          <a:p>
            <a:pPr algn="l"/>
            <a:r>
              <a:rPr lang="fi-FI" sz="2000" dirty="0"/>
              <a:t>Tiedolla johtamisen kehittäminen</a:t>
            </a:r>
          </a:p>
        </p:txBody>
      </p:sp>
    </p:spTree>
    <p:extLst>
      <p:ext uri="{BB962C8B-B14F-4D97-AF65-F5344CB8AC3E}">
        <p14:creationId xmlns:p14="http://schemas.microsoft.com/office/powerpoint/2010/main" val="28050892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DB32E17F-6301-422E-98A9-020ECA7315F2}"/>
              </a:ext>
            </a:extLst>
          </p:cNvPr>
          <p:cNvSpPr>
            <a:spLocks noGrp="1"/>
          </p:cNvSpPr>
          <p:nvPr>
            <p:ph type="dt" sz="half" idx="10"/>
          </p:nvPr>
        </p:nvSpPr>
        <p:spPr/>
        <p:txBody>
          <a:bodyPr/>
          <a:lstStyle/>
          <a:p>
            <a:fld id="{36ED4FFC-74DA-4045-9481-02F6662729D6}" type="datetime1">
              <a:rPr lang="fi-FI" smtClean="0"/>
              <a:pPr/>
              <a:t>26.11.2021</a:t>
            </a:fld>
            <a:endParaRPr lang="fi-FI"/>
          </a:p>
        </p:txBody>
      </p:sp>
      <p:sp>
        <p:nvSpPr>
          <p:cNvPr id="4" name="Slide Number Placeholder 3">
            <a:extLst>
              <a:ext uri="{FF2B5EF4-FFF2-40B4-BE49-F238E27FC236}">
                <a16:creationId xmlns:a16="http://schemas.microsoft.com/office/drawing/2014/main" id="{DE60390C-A609-45B2-B6AF-440446CC903B}"/>
              </a:ext>
            </a:extLst>
          </p:cNvPr>
          <p:cNvSpPr>
            <a:spLocks noGrp="1"/>
          </p:cNvSpPr>
          <p:nvPr>
            <p:ph type="sldNum" sz="quarter" idx="12"/>
          </p:nvPr>
        </p:nvSpPr>
        <p:spPr/>
        <p:txBody>
          <a:bodyPr/>
          <a:lstStyle/>
          <a:p>
            <a:fld id="{F3EE06F1-2D77-A44E-97FA-F679B9CB76D5}" type="slidenum">
              <a:rPr lang="fi-FI" smtClean="0"/>
              <a:pPr/>
              <a:t>31</a:t>
            </a:fld>
            <a:endParaRPr lang="fi-FI"/>
          </a:p>
        </p:txBody>
      </p:sp>
      <p:sp>
        <p:nvSpPr>
          <p:cNvPr id="5" name="Title 4">
            <a:extLst>
              <a:ext uri="{FF2B5EF4-FFF2-40B4-BE49-F238E27FC236}">
                <a16:creationId xmlns:a16="http://schemas.microsoft.com/office/drawing/2014/main" id="{C47BE7F6-9E4C-408D-9E5B-5479481AA74E}"/>
              </a:ext>
            </a:extLst>
          </p:cNvPr>
          <p:cNvSpPr>
            <a:spLocks noGrp="1"/>
          </p:cNvSpPr>
          <p:nvPr>
            <p:ph type="title"/>
          </p:nvPr>
        </p:nvSpPr>
        <p:spPr>
          <a:xfrm>
            <a:off x="755650" y="272745"/>
            <a:ext cx="10515600" cy="1060926"/>
          </a:xfrm>
        </p:spPr>
        <p:txBody>
          <a:bodyPr/>
          <a:lstStyle/>
          <a:p>
            <a:r>
              <a:rPr lang="fi-FI" dirty="0"/>
              <a:t>Miten voimme kehittää toimintaamme?</a:t>
            </a:r>
          </a:p>
        </p:txBody>
      </p:sp>
      <p:pic>
        <p:nvPicPr>
          <p:cNvPr id="6" name="Picture 5" descr="Koulutuiksen 1. osassa esitelty prosessikaavio">
            <a:extLst>
              <a:ext uri="{FF2B5EF4-FFF2-40B4-BE49-F238E27FC236}">
                <a16:creationId xmlns:a16="http://schemas.microsoft.com/office/drawing/2014/main" id="{823176EB-F73A-4FF7-BAC0-55942D5C5B41}"/>
              </a:ext>
            </a:extLst>
          </p:cNvPr>
          <p:cNvPicPr>
            <a:picLocks noChangeAspect="1"/>
          </p:cNvPicPr>
          <p:nvPr/>
        </p:nvPicPr>
        <p:blipFill rotWithShape="1">
          <a:blip r:embed="rId3"/>
          <a:srcRect t="5882"/>
          <a:stretch/>
        </p:blipFill>
        <p:spPr>
          <a:xfrm>
            <a:off x="3595815" y="2838450"/>
            <a:ext cx="8458132" cy="3486050"/>
          </a:xfrm>
          <a:prstGeom prst="rect">
            <a:avLst/>
          </a:prstGeom>
          <a:ln>
            <a:noFill/>
          </a:ln>
          <a:effectLst>
            <a:outerShdw blurRad="292100" dist="139700" dir="2700000" algn="tl" rotWithShape="0">
              <a:srgbClr val="333333">
                <a:alpha val="65000"/>
              </a:srgbClr>
            </a:outerShdw>
          </a:effectLst>
        </p:spPr>
      </p:pic>
      <p:pic>
        <p:nvPicPr>
          <p:cNvPr id="8" name="Picture 7" descr="Prosessin osuus Deloitten prosessikaaviossa">
            <a:extLst>
              <a:ext uri="{FF2B5EF4-FFF2-40B4-BE49-F238E27FC236}">
                <a16:creationId xmlns:a16="http://schemas.microsoft.com/office/drawing/2014/main" id="{9600E9D0-0B86-4870-9A1A-84224B7B02B7}"/>
              </a:ext>
            </a:extLst>
          </p:cNvPr>
          <p:cNvPicPr>
            <a:picLocks noChangeAspect="1"/>
          </p:cNvPicPr>
          <p:nvPr/>
        </p:nvPicPr>
        <p:blipFill rotWithShape="1">
          <a:blip r:embed="rId4"/>
          <a:srcRect t="1587" b="1"/>
          <a:stretch/>
        </p:blipFill>
        <p:spPr>
          <a:xfrm>
            <a:off x="455562" y="904875"/>
            <a:ext cx="11736438" cy="1518771"/>
          </a:xfrm>
          <a:prstGeom prst="rect">
            <a:avLst/>
          </a:prstGeom>
        </p:spPr>
      </p:pic>
      <p:sp>
        <p:nvSpPr>
          <p:cNvPr id="10" name="TextBox 9">
            <a:extLst>
              <a:ext uri="{FF2B5EF4-FFF2-40B4-BE49-F238E27FC236}">
                <a16:creationId xmlns:a16="http://schemas.microsoft.com/office/drawing/2014/main" id="{190AFFB8-E301-4621-BF41-DEB1994B0725}"/>
              </a:ext>
            </a:extLst>
          </p:cNvPr>
          <p:cNvSpPr txBox="1"/>
          <p:nvPr/>
        </p:nvSpPr>
        <p:spPr>
          <a:xfrm>
            <a:off x="138052" y="2474159"/>
            <a:ext cx="3457763" cy="3416320"/>
          </a:xfrm>
          <a:prstGeom prst="rect">
            <a:avLst/>
          </a:prstGeom>
          <a:noFill/>
          <a:effectLst/>
        </p:spPr>
        <p:txBody>
          <a:bodyPr wrap="square">
            <a:spAutoFit/>
          </a:bodyPr>
          <a:lstStyle/>
          <a:p>
            <a:pPr marL="285750" indent="-285750">
              <a:buFont typeface="Arial" panose="020B0604020202020204" pitchFamily="34" charset="0"/>
              <a:buChar char="•"/>
            </a:pPr>
            <a:r>
              <a:rPr lang="fi-FI" dirty="0"/>
              <a:t>Minkälaisia päätöksiä organisaatiossani tehdään?</a:t>
            </a:r>
          </a:p>
          <a:p>
            <a:pPr marL="285750" indent="-285750">
              <a:buFont typeface="Arial" panose="020B0604020202020204" pitchFamily="34" charset="0"/>
              <a:buChar char="•"/>
            </a:pPr>
            <a:r>
              <a:rPr lang="fi-FI" dirty="0"/>
              <a:t>Mitä tietoa päätöksien tekemiseen tarvitaan?</a:t>
            </a:r>
          </a:p>
          <a:p>
            <a:pPr marL="285750" indent="-285750">
              <a:buFont typeface="Arial" panose="020B0604020202020204" pitchFamily="34" charset="0"/>
              <a:buChar char="•"/>
            </a:pPr>
            <a:r>
              <a:rPr lang="fi-FI" dirty="0"/>
              <a:t>Ovatko keskeiset käsitteet määritelty?</a:t>
            </a:r>
          </a:p>
          <a:p>
            <a:pPr marL="285750" indent="-285750">
              <a:buFont typeface="Arial" panose="020B0604020202020204" pitchFamily="34" charset="0"/>
              <a:buChar char="•"/>
            </a:pPr>
            <a:r>
              <a:rPr lang="fi-FI" dirty="0"/>
              <a:t>Mitkä ovat avainmittareita?</a:t>
            </a:r>
          </a:p>
          <a:p>
            <a:pPr marL="285750" indent="-285750">
              <a:buFont typeface="Arial" panose="020B0604020202020204" pitchFamily="34" charset="0"/>
              <a:buChar char="•"/>
            </a:pPr>
            <a:r>
              <a:rPr lang="fi-FI" dirty="0"/>
              <a:t>Mitä mittareita tarvitaan lisää ja miten ne toteutetaan?</a:t>
            </a:r>
          </a:p>
          <a:p>
            <a:pPr marL="285750" indent="-285750">
              <a:buFont typeface="Arial" panose="020B0604020202020204" pitchFamily="34" charset="0"/>
              <a:buChar char="•"/>
            </a:pPr>
            <a:r>
              <a:rPr lang="fi-FI" dirty="0"/>
              <a:t>Käytetäänkö niitä aktiivisesti, tuottavatko ne aidosti lisäarvoa?</a:t>
            </a:r>
          </a:p>
        </p:txBody>
      </p:sp>
    </p:spTree>
    <p:extLst>
      <p:ext uri="{BB962C8B-B14F-4D97-AF65-F5344CB8AC3E}">
        <p14:creationId xmlns:p14="http://schemas.microsoft.com/office/powerpoint/2010/main" val="14064025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D41043A-688A-4D6B-8071-9FC79FC98EB0}"/>
              </a:ext>
            </a:extLst>
          </p:cNvPr>
          <p:cNvSpPr>
            <a:spLocks noGrp="1"/>
          </p:cNvSpPr>
          <p:nvPr>
            <p:ph type="title"/>
          </p:nvPr>
        </p:nvSpPr>
        <p:spPr/>
        <p:txBody>
          <a:bodyPr>
            <a:normAutofit/>
          </a:bodyPr>
          <a:lstStyle/>
          <a:p>
            <a:r>
              <a:rPr lang="fi-FI" dirty="0"/>
              <a:t>Harjoitus – Mitä seuraavaksi?</a:t>
            </a:r>
          </a:p>
        </p:txBody>
      </p:sp>
      <p:sp>
        <p:nvSpPr>
          <p:cNvPr id="6" name="Text Placeholder 5">
            <a:extLst>
              <a:ext uri="{FF2B5EF4-FFF2-40B4-BE49-F238E27FC236}">
                <a16:creationId xmlns:a16="http://schemas.microsoft.com/office/drawing/2014/main" id="{8EB73F0F-73DD-4F71-B8B6-04AF7FFCB658}"/>
              </a:ext>
            </a:extLst>
          </p:cNvPr>
          <p:cNvSpPr>
            <a:spLocks noGrp="1"/>
          </p:cNvSpPr>
          <p:nvPr>
            <p:ph type="body" idx="1"/>
          </p:nvPr>
        </p:nvSpPr>
        <p:spPr>
          <a:xfrm>
            <a:off x="845918" y="2148205"/>
            <a:ext cx="10501532" cy="4208145"/>
          </a:xfrm>
        </p:spPr>
        <p:txBody>
          <a:bodyPr/>
          <a:lstStyle/>
          <a:p>
            <a:r>
              <a:rPr lang="fi-FI" dirty="0"/>
              <a:t>Miro: </a:t>
            </a:r>
            <a:r>
              <a:rPr lang="fi-FI" dirty="0">
                <a:hlinkClick r:id="rId3"/>
              </a:rPr>
              <a:t>https://miro.com/app/board/o9J_lmEi2p8=/?invite_link_id=572034177257</a:t>
            </a:r>
            <a:r>
              <a:rPr lang="fi-FI" dirty="0"/>
              <a:t> </a:t>
            </a:r>
            <a:br>
              <a:rPr lang="fi-FI" dirty="0"/>
            </a:br>
            <a:endParaRPr lang="fi-FI" dirty="0"/>
          </a:p>
        </p:txBody>
      </p:sp>
      <p:sp>
        <p:nvSpPr>
          <p:cNvPr id="4" name="Date Placeholder 3">
            <a:extLst>
              <a:ext uri="{FF2B5EF4-FFF2-40B4-BE49-F238E27FC236}">
                <a16:creationId xmlns:a16="http://schemas.microsoft.com/office/drawing/2014/main" id="{1505A2FA-6DF5-45E6-843E-EE4FB2EBE07E}"/>
              </a:ext>
            </a:extLst>
          </p:cNvPr>
          <p:cNvSpPr>
            <a:spLocks noGrp="1"/>
          </p:cNvSpPr>
          <p:nvPr>
            <p:ph type="dt" sz="half" idx="10"/>
          </p:nvPr>
        </p:nvSpPr>
        <p:spPr/>
        <p:txBody>
          <a:bodyPr/>
          <a:lstStyle/>
          <a:p>
            <a:fld id="{8E8E7634-87DE-4E0D-BCDF-4D6CE05F007E}" type="datetime1">
              <a:rPr lang="fi-FI" smtClean="0"/>
              <a:t>26.11.2021</a:t>
            </a:fld>
            <a:endParaRPr lang="fi-FI"/>
          </a:p>
        </p:txBody>
      </p:sp>
    </p:spTree>
    <p:extLst>
      <p:ext uri="{BB962C8B-B14F-4D97-AF65-F5344CB8AC3E}">
        <p14:creationId xmlns:p14="http://schemas.microsoft.com/office/powerpoint/2010/main" val="20752159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28C5576-EFEA-49FB-A8EC-FC02AE893CC1}"/>
              </a:ext>
            </a:extLst>
          </p:cNvPr>
          <p:cNvSpPr>
            <a:spLocks noGrp="1"/>
          </p:cNvSpPr>
          <p:nvPr>
            <p:ph type="title"/>
          </p:nvPr>
        </p:nvSpPr>
        <p:spPr/>
        <p:txBody>
          <a:bodyPr>
            <a:normAutofit/>
          </a:bodyPr>
          <a:lstStyle/>
          <a:p>
            <a:r>
              <a:rPr lang="fi-FI"/>
              <a:t>Yhteenveto ja tilaisuuden päätös</a:t>
            </a:r>
            <a:endParaRPr lang="en-US"/>
          </a:p>
        </p:txBody>
      </p:sp>
      <p:sp>
        <p:nvSpPr>
          <p:cNvPr id="3" name="Slide Number Placeholder 2">
            <a:extLst>
              <a:ext uri="{FF2B5EF4-FFF2-40B4-BE49-F238E27FC236}">
                <a16:creationId xmlns:a16="http://schemas.microsoft.com/office/drawing/2014/main" id="{0BD6E515-A3F7-48EA-BB8A-D3CDC6796FCB}"/>
              </a:ext>
            </a:extLst>
          </p:cNvPr>
          <p:cNvSpPr>
            <a:spLocks noGrp="1"/>
          </p:cNvSpPr>
          <p:nvPr>
            <p:ph type="sldNum" sz="quarter" idx="4294967295"/>
          </p:nvPr>
        </p:nvSpPr>
        <p:spPr>
          <a:xfrm>
            <a:off x="9448800" y="6270625"/>
            <a:ext cx="2743200" cy="401638"/>
          </a:xfrm>
        </p:spPr>
        <p:txBody>
          <a:bodyPr/>
          <a:lstStyle/>
          <a:p>
            <a:fld id="{FAE462D9-D36F-494D-99EE-C7ED00861CAB}" type="slidenum">
              <a:rPr lang="fi-FI" smtClean="0"/>
              <a:t>33</a:t>
            </a:fld>
            <a:endParaRPr lang="fi-FI"/>
          </a:p>
        </p:txBody>
      </p:sp>
    </p:spTree>
    <p:extLst>
      <p:ext uri="{BB962C8B-B14F-4D97-AF65-F5344CB8AC3E}">
        <p14:creationId xmlns:p14="http://schemas.microsoft.com/office/powerpoint/2010/main" val="22175555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7519B-FF01-4573-9CD4-D8F9A4A422BF}"/>
              </a:ext>
            </a:extLst>
          </p:cNvPr>
          <p:cNvSpPr>
            <a:spLocks noGrp="1"/>
          </p:cNvSpPr>
          <p:nvPr>
            <p:ph type="title"/>
          </p:nvPr>
        </p:nvSpPr>
        <p:spPr/>
        <p:txBody>
          <a:bodyPr/>
          <a:lstStyle/>
          <a:p>
            <a:r>
              <a:rPr lang="fi-FI" dirty="0">
                <a:cs typeface="Calibri"/>
              </a:rPr>
              <a:t>Koulutuskokonaisuuden tavoite</a:t>
            </a:r>
            <a:endParaRPr lang="fi-FI" dirty="0"/>
          </a:p>
        </p:txBody>
      </p:sp>
      <p:sp>
        <p:nvSpPr>
          <p:cNvPr id="3" name="Text Placeholder 2">
            <a:extLst>
              <a:ext uri="{FF2B5EF4-FFF2-40B4-BE49-F238E27FC236}">
                <a16:creationId xmlns:a16="http://schemas.microsoft.com/office/drawing/2014/main" id="{8D79FC67-FCCB-48B2-90C3-F37738F97A40}"/>
              </a:ext>
            </a:extLst>
          </p:cNvPr>
          <p:cNvSpPr>
            <a:spLocks noGrp="1"/>
          </p:cNvSpPr>
          <p:nvPr>
            <p:ph type="body" idx="1"/>
          </p:nvPr>
        </p:nvSpPr>
        <p:spPr/>
        <p:txBody>
          <a:bodyPr vert="horz" lIns="91440" tIns="45720" rIns="91440" bIns="45720" rtlCol="0" anchor="t">
            <a:normAutofit/>
          </a:bodyPr>
          <a:lstStyle/>
          <a:p>
            <a:pPr marL="0" indent="0">
              <a:buNone/>
            </a:pPr>
            <a:r>
              <a:rPr lang="fi-FI" dirty="0">
                <a:cs typeface="Calibri"/>
              </a:rPr>
              <a:t>Koulutusten yhteinen tavoitteena</a:t>
            </a:r>
            <a:r>
              <a:rPr lang="fi-FI" b="1" dirty="0">
                <a:cs typeface="Calibri"/>
              </a:rPr>
              <a:t> </a:t>
            </a:r>
            <a:r>
              <a:rPr lang="fi-FI" dirty="0">
                <a:cs typeface="Calibri"/>
              </a:rPr>
              <a:t>oli, että: </a:t>
            </a:r>
          </a:p>
          <a:p>
            <a:r>
              <a:rPr lang="fi-FI" dirty="0">
                <a:cs typeface="Calibri"/>
              </a:rPr>
              <a:t>tunnistat selkeämmin, mitä tavoitteita tiedolla johtamiselle omassa toimintaympäristössä kannattaa asettaa ja mitä toimenpiteitä näihin pääsemiseksi pitäisi tehdä</a:t>
            </a:r>
          </a:p>
          <a:p>
            <a:r>
              <a:rPr lang="fi-FI" dirty="0">
                <a:cs typeface="Calibri"/>
              </a:rPr>
              <a:t>olet entistä valmiimpi viemään tiedolla johtamista käytäntöön </a:t>
            </a:r>
          </a:p>
          <a:p>
            <a:pPr marL="0" indent="0">
              <a:buNone/>
            </a:pPr>
            <a:endParaRPr lang="fi-FI" dirty="0">
              <a:cs typeface="Calibri"/>
            </a:endParaRPr>
          </a:p>
        </p:txBody>
      </p:sp>
      <p:sp>
        <p:nvSpPr>
          <p:cNvPr id="4" name="Date Placeholder 3">
            <a:extLst>
              <a:ext uri="{FF2B5EF4-FFF2-40B4-BE49-F238E27FC236}">
                <a16:creationId xmlns:a16="http://schemas.microsoft.com/office/drawing/2014/main" id="{34F127B2-E84D-4275-9682-517A662314CB}"/>
              </a:ext>
            </a:extLst>
          </p:cNvPr>
          <p:cNvSpPr>
            <a:spLocks noGrp="1"/>
          </p:cNvSpPr>
          <p:nvPr>
            <p:ph type="dt" sz="half" idx="10"/>
          </p:nvPr>
        </p:nvSpPr>
        <p:spPr/>
        <p:txBody>
          <a:bodyPr/>
          <a:lstStyle/>
          <a:p>
            <a:fld id="{C7D98752-59B4-476B-82AD-A40B94580204}" type="datetime1">
              <a:rPr lang="fi-FI" smtClean="0"/>
              <a:t>26.11.2021</a:t>
            </a:fld>
            <a:endParaRPr lang="fi-FI"/>
          </a:p>
        </p:txBody>
      </p:sp>
      <p:sp>
        <p:nvSpPr>
          <p:cNvPr id="6" name="Slide Number Placeholder 5">
            <a:extLst>
              <a:ext uri="{FF2B5EF4-FFF2-40B4-BE49-F238E27FC236}">
                <a16:creationId xmlns:a16="http://schemas.microsoft.com/office/drawing/2014/main" id="{5EDC9F18-71DD-4DEA-ABE6-897F4FC0035D}"/>
              </a:ext>
            </a:extLst>
          </p:cNvPr>
          <p:cNvSpPr>
            <a:spLocks noGrp="1"/>
          </p:cNvSpPr>
          <p:nvPr>
            <p:ph type="sldNum" sz="quarter" idx="12"/>
          </p:nvPr>
        </p:nvSpPr>
        <p:spPr/>
        <p:txBody>
          <a:bodyPr/>
          <a:lstStyle/>
          <a:p>
            <a:fld id="{F3EE06F1-2D77-A44E-97FA-F679B9CB76D5}" type="slidenum">
              <a:rPr lang="fi-FI" smtClean="0"/>
              <a:t>34</a:t>
            </a:fld>
            <a:endParaRPr lang="fi-FI"/>
          </a:p>
        </p:txBody>
      </p:sp>
    </p:spTree>
    <p:extLst>
      <p:ext uri="{BB962C8B-B14F-4D97-AF65-F5344CB8AC3E}">
        <p14:creationId xmlns:p14="http://schemas.microsoft.com/office/powerpoint/2010/main" val="11528288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kstin paikkamerkki 11">
            <a:extLst>
              <a:ext uri="{FF2B5EF4-FFF2-40B4-BE49-F238E27FC236}">
                <a16:creationId xmlns:a16="http://schemas.microsoft.com/office/drawing/2014/main" id="{7F3A6797-E372-40E8-92BE-F12C94FF8DEA}"/>
              </a:ext>
            </a:extLst>
          </p:cNvPr>
          <p:cNvSpPr>
            <a:spLocks noGrp="1"/>
          </p:cNvSpPr>
          <p:nvPr>
            <p:ph type="body" idx="1"/>
          </p:nvPr>
        </p:nvSpPr>
        <p:spPr>
          <a:xfrm>
            <a:off x="845917" y="2011680"/>
            <a:ext cx="10964009" cy="4208145"/>
          </a:xfrm>
        </p:spPr>
        <p:txBody>
          <a:bodyPr vert="horz" lIns="91440" tIns="45720" rIns="91440" bIns="45720" rtlCol="0" anchor="t">
            <a:normAutofit lnSpcReduction="10000"/>
          </a:bodyPr>
          <a:lstStyle/>
          <a:p>
            <a:pPr defTabSz="1339850"/>
            <a:r>
              <a:rPr lang="fi-FI" sz="2400" b="1"/>
              <a:t>Mitä tiedolla johtaminen on?</a:t>
            </a:r>
            <a:endParaRPr lang="fi-FI" b="1">
              <a:cs typeface="Calibri" panose="020F0502020204030204"/>
            </a:endParaRPr>
          </a:p>
          <a:p>
            <a:pPr defTabSz="1339850"/>
            <a:r>
              <a:rPr lang="fi-FI" sz="2400" b="1"/>
              <a:t>As-Is:</a:t>
            </a:r>
            <a:r>
              <a:rPr lang="fi-FI" sz="2400"/>
              <a:t> </a:t>
            </a:r>
            <a:endParaRPr lang="fi-FI"/>
          </a:p>
          <a:p>
            <a:pPr lvl="1" defTabSz="1339850"/>
            <a:r>
              <a:rPr lang="fi-FI"/>
              <a:t>Harjoitusten tulosten vertailu Tampereen tiedolla johtamisen kyselyn havaintoihin + keskustelu tulevaisuuden linjauksista / tavoitetilasta </a:t>
            </a:r>
            <a:endParaRPr lang="fi-FI">
              <a:cs typeface="Calibri" panose="020F0502020204030204"/>
            </a:endParaRPr>
          </a:p>
          <a:p>
            <a:pPr defTabSz="1339850"/>
            <a:r>
              <a:rPr lang="fi-FI" b="1"/>
              <a:t>Case-esimerkit</a:t>
            </a:r>
            <a:r>
              <a:rPr lang="fi-FI"/>
              <a:t>: </a:t>
            </a:r>
            <a:endParaRPr lang="fi-FI">
              <a:cs typeface="Calibri"/>
            </a:endParaRPr>
          </a:p>
          <a:p>
            <a:pPr lvl="1" defTabSz="1339850"/>
            <a:r>
              <a:rPr lang="fi-FI"/>
              <a:t>Asiakkaan matka palveluprosessissa – miten matkaa voidaan mitata</a:t>
            </a:r>
            <a:endParaRPr lang="fi-FI">
              <a:cs typeface="Calibri"/>
            </a:endParaRPr>
          </a:p>
          <a:p>
            <a:pPr lvl="1" defTabSz="1339850"/>
            <a:r>
              <a:rPr lang="fi-FI"/>
              <a:t>Kokemuksia tiedolla johtamisesta Kuopion kaupungin työllisyyspalveluissa</a:t>
            </a:r>
            <a:endParaRPr lang="fi-FI">
              <a:cs typeface="Calibri"/>
            </a:endParaRPr>
          </a:p>
          <a:p>
            <a:pPr defTabSz="1339850">
              <a:buFont typeface="Arial" panose="02070309020205020404" pitchFamily="49" charset="0"/>
              <a:buChar char="•"/>
            </a:pPr>
            <a:r>
              <a:rPr lang="fi-FI" b="1">
                <a:ea typeface="+mn-lt"/>
                <a:cs typeface="+mn-lt"/>
              </a:rPr>
              <a:t>Hyvän mittariston tunnusmerkit</a:t>
            </a:r>
            <a:endParaRPr lang="en-US" b="1">
              <a:ea typeface="+mn-lt"/>
              <a:cs typeface="+mn-lt"/>
            </a:endParaRPr>
          </a:p>
          <a:p>
            <a:pPr defTabSz="1339850">
              <a:buFont typeface="Arial" panose="02070309020205020404" pitchFamily="49" charset="0"/>
              <a:buChar char="•"/>
            </a:pPr>
            <a:r>
              <a:rPr lang="fi-FI" b="1">
                <a:ea typeface="+mn-lt"/>
                <a:cs typeface="+mn-lt"/>
              </a:rPr>
              <a:t>Trendit</a:t>
            </a:r>
            <a:r>
              <a:rPr lang="fi-FI">
                <a:ea typeface="+mn-lt"/>
                <a:cs typeface="+mn-lt"/>
              </a:rPr>
              <a:t> tiedolla johtamisessa </a:t>
            </a:r>
          </a:p>
          <a:p>
            <a:pPr defTabSz="1339850">
              <a:buFont typeface="Arial" panose="02070309020205020404" pitchFamily="49" charset="0"/>
              <a:buChar char="•"/>
            </a:pPr>
            <a:r>
              <a:rPr lang="fi-FI" b="1">
                <a:ea typeface="+mn-lt"/>
                <a:cs typeface="+mn-lt"/>
              </a:rPr>
              <a:t>Miten tästä eteenpäin?</a:t>
            </a:r>
            <a:endParaRPr lang="fi-FI">
              <a:ea typeface="+mn-lt"/>
              <a:cs typeface="+mn-lt"/>
            </a:endParaRPr>
          </a:p>
          <a:p>
            <a:pPr defTabSz="1339850">
              <a:buFont typeface="Arial" panose="02070309020205020404" pitchFamily="49" charset="0"/>
              <a:buChar char="•"/>
            </a:pPr>
            <a:endParaRPr lang="fi-FI">
              <a:cs typeface="Calibri"/>
            </a:endParaRPr>
          </a:p>
          <a:p>
            <a:endParaRPr lang="fi-FI">
              <a:cs typeface="Calibri"/>
            </a:endParaRPr>
          </a:p>
          <a:p>
            <a:endParaRPr lang="fi-FI">
              <a:cs typeface="Calibri"/>
            </a:endParaRPr>
          </a:p>
        </p:txBody>
      </p:sp>
      <p:sp>
        <p:nvSpPr>
          <p:cNvPr id="11" name="Otsikko 10">
            <a:extLst>
              <a:ext uri="{FF2B5EF4-FFF2-40B4-BE49-F238E27FC236}">
                <a16:creationId xmlns:a16="http://schemas.microsoft.com/office/drawing/2014/main" id="{A61FE93C-7FD3-4716-A6BC-FD5BE615CA31}"/>
              </a:ext>
            </a:extLst>
          </p:cNvPr>
          <p:cNvSpPr>
            <a:spLocks noGrp="1"/>
          </p:cNvSpPr>
          <p:nvPr>
            <p:ph type="title"/>
          </p:nvPr>
        </p:nvSpPr>
        <p:spPr/>
        <p:txBody>
          <a:bodyPr>
            <a:normAutofit/>
          </a:bodyPr>
          <a:lstStyle/>
          <a:p>
            <a:r>
              <a:rPr lang="fi-FI">
                <a:cs typeface="Calibri"/>
              </a:rPr>
              <a:t>Koulutuksen pääsisältö</a:t>
            </a:r>
            <a:endParaRPr lang="fi-FI"/>
          </a:p>
        </p:txBody>
      </p:sp>
      <p:sp>
        <p:nvSpPr>
          <p:cNvPr id="4" name="Päivämäärän paikkamerkki 3">
            <a:extLst>
              <a:ext uri="{FF2B5EF4-FFF2-40B4-BE49-F238E27FC236}">
                <a16:creationId xmlns:a16="http://schemas.microsoft.com/office/drawing/2014/main" id="{D112AE58-551C-4D6A-A149-8B2394DC24F0}"/>
              </a:ext>
            </a:extLst>
          </p:cNvPr>
          <p:cNvSpPr>
            <a:spLocks noGrp="1"/>
          </p:cNvSpPr>
          <p:nvPr>
            <p:ph type="dt" sz="half" idx="10"/>
          </p:nvPr>
        </p:nvSpPr>
        <p:spPr/>
        <p:txBody>
          <a:bodyPr/>
          <a:lstStyle/>
          <a:p>
            <a:pPr lvl="0"/>
            <a:fld id="{6277363B-7E7B-4E48-B6C6-4B11E2E1DB4F}" type="datetime1">
              <a:rPr lang="fi-FI" noProof="0" smtClean="0"/>
              <a:t>26.11.2021</a:t>
            </a:fld>
            <a:endParaRPr lang="fi-FI" noProof="0"/>
          </a:p>
        </p:txBody>
      </p:sp>
      <p:sp>
        <p:nvSpPr>
          <p:cNvPr id="6" name="Dian numeron paikkamerkki 5">
            <a:extLst>
              <a:ext uri="{FF2B5EF4-FFF2-40B4-BE49-F238E27FC236}">
                <a16:creationId xmlns:a16="http://schemas.microsoft.com/office/drawing/2014/main" id="{D4084EC3-8160-48AD-B547-F87B946D504C}"/>
              </a:ext>
            </a:extLst>
          </p:cNvPr>
          <p:cNvSpPr>
            <a:spLocks noGrp="1"/>
          </p:cNvSpPr>
          <p:nvPr>
            <p:ph type="sldNum" sz="quarter" idx="12"/>
          </p:nvPr>
        </p:nvSpPr>
        <p:spPr/>
        <p:txBody>
          <a:bodyPr/>
          <a:lstStyle/>
          <a:p>
            <a:pPr lvl="0"/>
            <a:fld id="{F3EE06F1-2D77-A44E-97FA-F679B9CB76D5}" type="slidenum">
              <a:rPr lang="fi-FI" noProof="0" smtClean="0"/>
              <a:pPr lvl="0"/>
              <a:t>35</a:t>
            </a:fld>
            <a:endParaRPr lang="fi-FI" noProof="0"/>
          </a:p>
        </p:txBody>
      </p:sp>
    </p:spTree>
    <p:extLst>
      <p:ext uri="{BB962C8B-B14F-4D97-AF65-F5344CB8AC3E}">
        <p14:creationId xmlns:p14="http://schemas.microsoft.com/office/powerpoint/2010/main" val="29118453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D41043A-688A-4D6B-8071-9FC79FC98EB0}"/>
              </a:ext>
            </a:extLst>
          </p:cNvPr>
          <p:cNvSpPr>
            <a:spLocks noGrp="1"/>
          </p:cNvSpPr>
          <p:nvPr>
            <p:ph type="title"/>
          </p:nvPr>
        </p:nvSpPr>
        <p:spPr/>
        <p:txBody>
          <a:bodyPr>
            <a:noAutofit/>
          </a:bodyPr>
          <a:lstStyle/>
          <a:p>
            <a:r>
              <a:rPr lang="fi-FI" sz="4400">
                <a:ea typeface="+mj-lt"/>
                <a:cs typeface="+mj-lt"/>
              </a:rPr>
              <a:t>Tiedolla johtaminen auttaa näkemään mahdollisuuksia sekä sisältä että ulkoa</a:t>
            </a:r>
            <a:endParaRPr lang="en-US" sz="4400">
              <a:cs typeface="Calibri"/>
            </a:endParaRPr>
          </a:p>
        </p:txBody>
      </p:sp>
      <p:sp>
        <p:nvSpPr>
          <p:cNvPr id="6" name="Text Placeholder 5">
            <a:extLst>
              <a:ext uri="{FF2B5EF4-FFF2-40B4-BE49-F238E27FC236}">
                <a16:creationId xmlns:a16="http://schemas.microsoft.com/office/drawing/2014/main" id="{8EB73F0F-73DD-4F71-B8B6-04AF7FFCB658}"/>
              </a:ext>
            </a:extLst>
          </p:cNvPr>
          <p:cNvSpPr>
            <a:spLocks noGrp="1"/>
          </p:cNvSpPr>
          <p:nvPr>
            <p:ph type="body" idx="1"/>
          </p:nvPr>
        </p:nvSpPr>
        <p:spPr>
          <a:xfrm>
            <a:off x="845918" y="2148205"/>
            <a:ext cx="10501532" cy="4208145"/>
          </a:xfrm>
        </p:spPr>
        <p:txBody>
          <a:bodyPr vert="horz" lIns="91440" tIns="45720" rIns="91440" bIns="45720" rtlCol="0" anchor="t">
            <a:normAutofit fontScale="77500" lnSpcReduction="20000"/>
          </a:bodyPr>
          <a:lstStyle/>
          <a:p>
            <a:r>
              <a:rPr lang="fi-FI" b="1">
                <a:ea typeface="+mn-lt"/>
                <a:cs typeface="+mn-lt"/>
              </a:rPr>
              <a:t>Katse ensin omaan napaan. </a:t>
            </a:r>
            <a:r>
              <a:rPr lang="fi-FI">
                <a:ea typeface="+mn-lt"/>
                <a:cs typeface="+mn-lt"/>
              </a:rPr>
              <a:t>Johda tiedolla ensin omaa johtoryhmääsi. Tiedolla johtaminen on iso  kulttuurimuutos.</a:t>
            </a:r>
            <a:endParaRPr lang="fi-FI">
              <a:cs typeface="Calibri" panose="020F0502020204030204"/>
            </a:endParaRPr>
          </a:p>
          <a:p>
            <a:r>
              <a:rPr lang="fi-FI" b="1">
                <a:ea typeface="+mn-lt"/>
                <a:cs typeface="+mn-lt"/>
              </a:rPr>
              <a:t>Segmentoi data. </a:t>
            </a:r>
            <a:r>
              <a:rPr lang="fi-FI">
                <a:ea typeface="+mn-lt"/>
                <a:cs typeface="+mn-lt"/>
              </a:rPr>
              <a:t>Lukujen summa ei kerro mitään, mutta segmentit, joista data muodostuu kertovat paljonkin. </a:t>
            </a:r>
            <a:endParaRPr lang="fi-FI"/>
          </a:p>
          <a:p>
            <a:r>
              <a:rPr lang="fi-FI" b="1">
                <a:ea typeface="+mn-lt"/>
                <a:cs typeface="+mn-lt"/>
              </a:rPr>
              <a:t>Data ei ole </a:t>
            </a:r>
            <a:r>
              <a:rPr lang="fi-FI" b="1" err="1">
                <a:ea typeface="+mn-lt"/>
                <a:cs typeface="+mn-lt"/>
              </a:rPr>
              <a:t>insight</a:t>
            </a:r>
            <a:r>
              <a:rPr lang="fi-FI" b="1">
                <a:ea typeface="+mn-lt"/>
                <a:cs typeface="+mn-lt"/>
              </a:rPr>
              <a:t>. </a:t>
            </a:r>
            <a:r>
              <a:rPr lang="fi-FI">
                <a:ea typeface="+mn-lt"/>
                <a:cs typeface="+mn-lt"/>
              </a:rPr>
              <a:t>Vasta </a:t>
            </a:r>
            <a:r>
              <a:rPr lang="fi-FI" err="1">
                <a:ea typeface="+mn-lt"/>
                <a:cs typeface="+mn-lt"/>
              </a:rPr>
              <a:t>insight</a:t>
            </a:r>
            <a:r>
              <a:rPr lang="fi-FI">
                <a:ea typeface="+mn-lt"/>
                <a:cs typeface="+mn-lt"/>
              </a:rPr>
              <a:t> eli päätelmä kertoo tarvittavista toimenpiteistä.</a:t>
            </a:r>
            <a:endParaRPr lang="fi-FI"/>
          </a:p>
          <a:p>
            <a:r>
              <a:rPr lang="fi-FI" b="1">
                <a:ea typeface="+mn-lt"/>
                <a:cs typeface="+mn-lt"/>
              </a:rPr>
              <a:t>Älä pelkää virhearviointeja. </a:t>
            </a:r>
            <a:r>
              <a:rPr lang="fi-FI">
                <a:ea typeface="+mn-lt"/>
                <a:cs typeface="+mn-lt"/>
              </a:rPr>
              <a:t>Analysoi rohkeasti – aloita yhdestä kulmasta ja testaa, mikä toimii.</a:t>
            </a:r>
            <a:r>
              <a:rPr lang="fi-FI" b="1">
                <a:ea typeface="+mn-lt"/>
                <a:cs typeface="+mn-lt"/>
              </a:rPr>
              <a:t> </a:t>
            </a:r>
            <a:endParaRPr lang="fi-FI"/>
          </a:p>
          <a:p>
            <a:r>
              <a:rPr lang="fi-FI" b="1">
                <a:ea typeface="+mn-lt"/>
                <a:cs typeface="+mn-lt"/>
              </a:rPr>
              <a:t>Kartuta osaamista. </a:t>
            </a:r>
            <a:r>
              <a:rPr lang="fi-FI">
                <a:ea typeface="+mn-lt"/>
                <a:cs typeface="+mn-lt"/>
              </a:rPr>
              <a:t>Panosta tiedolla johtamiseen. Vertaile myös henkilöstön osaamista datan avulla: Miksi parhaat työntekijät suoriutuvat hyvin? Miten tämän tiedon avulla voisi kouluttaa muita?</a:t>
            </a:r>
            <a:endParaRPr lang="fi-FI"/>
          </a:p>
          <a:p>
            <a:r>
              <a:rPr lang="fi-FI" b="1">
                <a:ea typeface="+mn-lt"/>
                <a:cs typeface="+mn-lt"/>
              </a:rPr>
              <a:t>Älä aloita järjestelmähankkeella. </a:t>
            </a:r>
            <a:r>
              <a:rPr lang="fi-FI">
                <a:ea typeface="+mn-lt"/>
                <a:cs typeface="+mn-lt"/>
              </a:rPr>
              <a:t>Aloita tiedon keräämisellä ja yhdistämisellä pyrkien ymmärtämään puutteellistakin dataa ja analysoimaan sitä. Valmiudet järjestelmähanketta ajatellen paranevat.</a:t>
            </a:r>
            <a:endParaRPr lang="fi-FI"/>
          </a:p>
          <a:p>
            <a:r>
              <a:rPr lang="fi-FI" b="1">
                <a:ea typeface="+mn-lt"/>
                <a:cs typeface="+mn-lt"/>
              </a:rPr>
              <a:t>Uskalla haastaa omat luulosi. </a:t>
            </a:r>
            <a:r>
              <a:rPr lang="fi-FI">
                <a:ea typeface="+mn-lt"/>
                <a:cs typeface="+mn-lt"/>
              </a:rPr>
              <a:t>Data ei valehtele - tiedolla johtamisessa tulee olla avoin myös haastamaan omia aikaisempia ajatuksiaan ja uskomuksiaan.</a:t>
            </a:r>
            <a:endParaRPr lang="fi-FI"/>
          </a:p>
          <a:p>
            <a:r>
              <a:rPr lang="fi-FI" b="1">
                <a:ea typeface="+mn-lt"/>
                <a:cs typeface="+mn-lt"/>
              </a:rPr>
              <a:t>Jaa dataa. </a:t>
            </a:r>
            <a:r>
              <a:rPr lang="fi-FI">
                <a:ea typeface="+mn-lt"/>
                <a:cs typeface="+mn-lt"/>
              </a:rPr>
              <a:t>Datan kerääminen ei ole arvokasta vain itselle, vaan se on itsessään jo mahdollisuus!</a:t>
            </a:r>
            <a:endParaRPr lang="fi-FI"/>
          </a:p>
          <a:p>
            <a:endParaRPr lang="fi-FI">
              <a:cs typeface="Calibri"/>
            </a:endParaRPr>
          </a:p>
        </p:txBody>
      </p:sp>
      <p:sp>
        <p:nvSpPr>
          <p:cNvPr id="4" name="Date Placeholder 3">
            <a:extLst>
              <a:ext uri="{FF2B5EF4-FFF2-40B4-BE49-F238E27FC236}">
                <a16:creationId xmlns:a16="http://schemas.microsoft.com/office/drawing/2014/main" id="{1505A2FA-6DF5-45E6-843E-EE4FB2EBE07E}"/>
              </a:ext>
            </a:extLst>
          </p:cNvPr>
          <p:cNvSpPr>
            <a:spLocks noGrp="1"/>
          </p:cNvSpPr>
          <p:nvPr>
            <p:ph type="dt" sz="half" idx="10"/>
          </p:nvPr>
        </p:nvSpPr>
        <p:spPr/>
        <p:txBody>
          <a:bodyPr/>
          <a:lstStyle/>
          <a:p>
            <a:fld id="{8E8E7634-87DE-4E0D-BCDF-4D6CE05F007E}" type="datetime1">
              <a:rPr lang="fi-FI" smtClean="0"/>
              <a:t>26.11.2021</a:t>
            </a:fld>
            <a:endParaRPr lang="fi-FI"/>
          </a:p>
        </p:txBody>
      </p:sp>
      <p:sp>
        <p:nvSpPr>
          <p:cNvPr id="3" name="Footer Placeholder 2">
            <a:extLst>
              <a:ext uri="{FF2B5EF4-FFF2-40B4-BE49-F238E27FC236}">
                <a16:creationId xmlns:a16="http://schemas.microsoft.com/office/drawing/2014/main" id="{15F4BB07-C57A-4270-BC67-08205A3B4B4E}"/>
              </a:ext>
            </a:extLst>
          </p:cNvPr>
          <p:cNvSpPr>
            <a:spLocks noGrp="1"/>
          </p:cNvSpPr>
          <p:nvPr>
            <p:ph type="ftr" sz="quarter" idx="11"/>
          </p:nvPr>
        </p:nvSpPr>
        <p:spPr/>
        <p:txBody>
          <a:bodyPr/>
          <a:lstStyle/>
          <a:p>
            <a:r>
              <a:rPr lang="fi-FI">
                <a:ea typeface="+mn-lt"/>
                <a:cs typeface="+mn-lt"/>
              </a:rPr>
              <a:t>Mukaillen: Kasvun lähteet –opas, 2021</a:t>
            </a:r>
            <a:endParaRPr lang="en-US"/>
          </a:p>
          <a:p>
            <a:endParaRPr lang="fi-FI">
              <a:cs typeface="Calibri"/>
            </a:endParaRPr>
          </a:p>
        </p:txBody>
      </p:sp>
    </p:spTree>
    <p:extLst>
      <p:ext uri="{BB962C8B-B14F-4D97-AF65-F5344CB8AC3E}">
        <p14:creationId xmlns:p14="http://schemas.microsoft.com/office/powerpoint/2010/main" val="25238661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00417D"/>
        </a:solidFill>
        <a:effectLst/>
      </p:bgPr>
    </p:bg>
    <p:spTree>
      <p:nvGrpSpPr>
        <p:cNvPr id="1" name=""/>
        <p:cNvGrpSpPr/>
        <p:nvPr/>
      </p:nvGrpSpPr>
      <p:grpSpPr>
        <a:xfrm>
          <a:off x="0" y="0"/>
          <a:ext cx="0" cy="0"/>
          <a:chOff x="0" y="0"/>
          <a:chExt cx="0" cy="0"/>
        </a:xfrm>
      </p:grpSpPr>
      <p:sp>
        <p:nvSpPr>
          <p:cNvPr id="2" name="Otsikko 1">
            <a:extLst>
              <a:ext uri="{FF2B5EF4-FFF2-40B4-BE49-F238E27FC236}">
                <a16:creationId xmlns:a16="http://schemas.microsoft.com/office/drawing/2014/main" id="{25373459-488F-4A99-A298-4D18B6FB4784}"/>
              </a:ext>
            </a:extLst>
          </p:cNvPr>
          <p:cNvSpPr>
            <a:spLocks noGrp="1"/>
          </p:cNvSpPr>
          <p:nvPr>
            <p:ph type="title"/>
          </p:nvPr>
        </p:nvSpPr>
        <p:spPr/>
        <p:txBody>
          <a:bodyPr/>
          <a:lstStyle/>
          <a:p>
            <a:r>
              <a:rPr lang="fi-FI" dirty="0">
                <a:cs typeface="Calibri"/>
              </a:rPr>
              <a:t>Kiitos</a:t>
            </a:r>
            <a:endParaRPr lang="fi-FI" dirty="0"/>
          </a:p>
        </p:txBody>
      </p:sp>
      <p:sp>
        <p:nvSpPr>
          <p:cNvPr id="3" name="Päivämäärän paikkamerkki 2">
            <a:extLst>
              <a:ext uri="{FF2B5EF4-FFF2-40B4-BE49-F238E27FC236}">
                <a16:creationId xmlns:a16="http://schemas.microsoft.com/office/drawing/2014/main" id="{C7A80144-0510-43B6-9171-97663C64EDFF}"/>
              </a:ext>
            </a:extLst>
          </p:cNvPr>
          <p:cNvSpPr>
            <a:spLocks noGrp="1"/>
          </p:cNvSpPr>
          <p:nvPr>
            <p:ph type="dt" sz="half" idx="2"/>
          </p:nvPr>
        </p:nvSpPr>
        <p:spPr/>
        <p:txBody>
          <a:bodyPr/>
          <a:lstStyle/>
          <a:p>
            <a:fld id="{804289BA-9EC7-420D-8C15-1AA5CC629FC3}" type="datetime1">
              <a:rPr lang="fi-FI" smtClean="0"/>
              <a:t>26.11.2021</a:t>
            </a:fld>
            <a:endParaRPr lang="fi-FI"/>
          </a:p>
        </p:txBody>
      </p:sp>
      <p:sp>
        <p:nvSpPr>
          <p:cNvPr id="4" name="Dian numeron paikkamerkki 3">
            <a:extLst>
              <a:ext uri="{FF2B5EF4-FFF2-40B4-BE49-F238E27FC236}">
                <a16:creationId xmlns:a16="http://schemas.microsoft.com/office/drawing/2014/main" id="{DDEE0B7D-F7D1-416B-9164-8605C28DFDA7}"/>
              </a:ext>
            </a:extLst>
          </p:cNvPr>
          <p:cNvSpPr>
            <a:spLocks noGrp="1"/>
          </p:cNvSpPr>
          <p:nvPr>
            <p:ph type="sldNum" sz="quarter" idx="4"/>
          </p:nvPr>
        </p:nvSpPr>
        <p:spPr/>
        <p:txBody>
          <a:bodyPr/>
          <a:lstStyle/>
          <a:p>
            <a:fld id="{F3EE06F1-2D77-A44E-97FA-F679B9CB76D5}" type="slidenum">
              <a:rPr lang="fi-FI" smtClean="0"/>
              <a:pPr/>
              <a:t>37</a:t>
            </a:fld>
            <a:endParaRPr lang="fi-FI"/>
          </a:p>
        </p:txBody>
      </p:sp>
      <p:sp>
        <p:nvSpPr>
          <p:cNvPr id="18" name="Sisällön paikkamerkki 17">
            <a:extLst>
              <a:ext uri="{FF2B5EF4-FFF2-40B4-BE49-F238E27FC236}">
                <a16:creationId xmlns:a16="http://schemas.microsoft.com/office/drawing/2014/main" id="{46EA3CA1-D334-4AD8-9FBF-BF475BF806D0}"/>
              </a:ext>
            </a:extLst>
          </p:cNvPr>
          <p:cNvSpPr>
            <a:spLocks noGrp="1"/>
          </p:cNvSpPr>
          <p:nvPr>
            <p:ph sz="quarter" idx="15"/>
          </p:nvPr>
        </p:nvSpPr>
        <p:spPr/>
        <p:txBody>
          <a:bodyPr/>
          <a:lstStyle/>
          <a:p>
            <a:endParaRPr lang="fi-FI"/>
          </a:p>
        </p:txBody>
      </p:sp>
    </p:spTree>
    <p:extLst>
      <p:ext uri="{BB962C8B-B14F-4D97-AF65-F5344CB8AC3E}">
        <p14:creationId xmlns:p14="http://schemas.microsoft.com/office/powerpoint/2010/main" val="4190489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7519B-FF01-4573-9CD4-D8F9A4A422BF}"/>
              </a:ext>
            </a:extLst>
          </p:cNvPr>
          <p:cNvSpPr>
            <a:spLocks noGrp="1"/>
          </p:cNvSpPr>
          <p:nvPr>
            <p:ph type="title"/>
          </p:nvPr>
        </p:nvSpPr>
        <p:spPr/>
        <p:txBody>
          <a:bodyPr/>
          <a:lstStyle/>
          <a:p>
            <a:r>
              <a:rPr lang="en-US">
                <a:cs typeface="Calibri"/>
              </a:rPr>
              <a:t>1. </a:t>
            </a:r>
            <a:r>
              <a:rPr lang="fi-FI">
                <a:cs typeface="Calibri"/>
              </a:rPr>
              <a:t>koulutuksen</a:t>
            </a:r>
            <a:r>
              <a:rPr lang="en-US">
                <a:cs typeface="Calibri"/>
              </a:rPr>
              <a:t> </a:t>
            </a:r>
            <a:r>
              <a:rPr lang="fi-FI">
                <a:cs typeface="Calibri"/>
              </a:rPr>
              <a:t>tavoite</a:t>
            </a:r>
            <a:endParaRPr lang="fi-FI"/>
          </a:p>
        </p:txBody>
      </p:sp>
      <p:sp>
        <p:nvSpPr>
          <p:cNvPr id="3" name="Text Placeholder 2">
            <a:extLst>
              <a:ext uri="{FF2B5EF4-FFF2-40B4-BE49-F238E27FC236}">
                <a16:creationId xmlns:a16="http://schemas.microsoft.com/office/drawing/2014/main" id="{8D79FC67-FCCB-48B2-90C3-F37738F97A40}"/>
              </a:ext>
            </a:extLst>
          </p:cNvPr>
          <p:cNvSpPr>
            <a:spLocks noGrp="1"/>
          </p:cNvSpPr>
          <p:nvPr>
            <p:ph type="body" idx="1"/>
          </p:nvPr>
        </p:nvSpPr>
        <p:spPr/>
        <p:txBody>
          <a:bodyPr vert="horz" lIns="91440" tIns="45720" rIns="91440" bIns="45720" rtlCol="0" anchor="t">
            <a:normAutofit/>
          </a:bodyPr>
          <a:lstStyle/>
          <a:p>
            <a:pPr marL="0" indent="0">
              <a:buNone/>
            </a:pPr>
            <a:r>
              <a:rPr lang="fi-FI">
                <a:cs typeface="Calibri"/>
              </a:rPr>
              <a:t>Ensimmäisen koulutuksen tavoitteet ovat</a:t>
            </a:r>
          </a:p>
          <a:p>
            <a:pPr algn="l"/>
            <a:r>
              <a:rPr lang="fi-FI">
                <a:latin typeface="Segoe UI" panose="020B0502040204020203" pitchFamily="34" charset="0"/>
              </a:rPr>
              <a:t>ohjaa ajattelemaan </a:t>
            </a:r>
            <a:r>
              <a:rPr lang="fi-FI" b="0" i="0">
                <a:effectLst/>
                <a:latin typeface="Segoe UI" panose="020B0502040204020203" pitchFamily="34" charset="0"/>
              </a:rPr>
              <a:t>oman toimintaympäristön tiedolla johtamisen tasoa ja tavoitetilaa.</a:t>
            </a:r>
            <a:br>
              <a:rPr lang="fi-FI" b="0" i="0">
                <a:effectLst/>
                <a:latin typeface="Segoe UI" panose="020B0502040204020203" pitchFamily="34" charset="0"/>
              </a:rPr>
            </a:br>
            <a:endParaRPr lang="fi-FI" b="0" i="0">
              <a:effectLst/>
              <a:latin typeface="Segoe UI" panose="020B0502040204020203" pitchFamily="34" charset="0"/>
            </a:endParaRPr>
          </a:p>
          <a:p>
            <a:pPr algn="l"/>
            <a:r>
              <a:rPr lang="fi-FI" b="0" i="0">
                <a:effectLst/>
                <a:latin typeface="Segoe UI" panose="020B0502040204020203" pitchFamily="34" charset="0"/>
              </a:rPr>
              <a:t>auttaa tunnistamaan omat tiedolla johtamisen kehityskohteet ja toimenpiteet.</a:t>
            </a:r>
          </a:p>
        </p:txBody>
      </p:sp>
      <p:sp>
        <p:nvSpPr>
          <p:cNvPr id="4" name="Date Placeholder 3">
            <a:extLst>
              <a:ext uri="{FF2B5EF4-FFF2-40B4-BE49-F238E27FC236}">
                <a16:creationId xmlns:a16="http://schemas.microsoft.com/office/drawing/2014/main" id="{34F127B2-E84D-4275-9682-517A662314CB}"/>
              </a:ext>
            </a:extLst>
          </p:cNvPr>
          <p:cNvSpPr>
            <a:spLocks noGrp="1"/>
          </p:cNvSpPr>
          <p:nvPr>
            <p:ph type="dt" sz="half" idx="10"/>
          </p:nvPr>
        </p:nvSpPr>
        <p:spPr/>
        <p:txBody>
          <a:bodyPr/>
          <a:lstStyle/>
          <a:p>
            <a:fld id="{C7D98752-59B4-476B-82AD-A40B94580204}" type="datetime1">
              <a:rPr lang="fi-FI" smtClean="0"/>
              <a:t>26.11.2021</a:t>
            </a:fld>
            <a:endParaRPr lang="fi-FI"/>
          </a:p>
        </p:txBody>
      </p:sp>
      <p:sp>
        <p:nvSpPr>
          <p:cNvPr id="6" name="Slide Number Placeholder 5">
            <a:extLst>
              <a:ext uri="{FF2B5EF4-FFF2-40B4-BE49-F238E27FC236}">
                <a16:creationId xmlns:a16="http://schemas.microsoft.com/office/drawing/2014/main" id="{5EDC9F18-71DD-4DEA-ABE6-897F4FC0035D}"/>
              </a:ext>
            </a:extLst>
          </p:cNvPr>
          <p:cNvSpPr>
            <a:spLocks noGrp="1"/>
          </p:cNvSpPr>
          <p:nvPr>
            <p:ph type="sldNum" sz="quarter" idx="12"/>
          </p:nvPr>
        </p:nvSpPr>
        <p:spPr/>
        <p:txBody>
          <a:bodyPr/>
          <a:lstStyle/>
          <a:p>
            <a:fld id="{F3EE06F1-2D77-A44E-97FA-F679B9CB76D5}" type="slidenum">
              <a:rPr lang="fi-FI" smtClean="0"/>
              <a:t>4</a:t>
            </a:fld>
            <a:endParaRPr lang="fi-FI"/>
          </a:p>
        </p:txBody>
      </p:sp>
    </p:spTree>
    <p:extLst>
      <p:ext uri="{BB962C8B-B14F-4D97-AF65-F5344CB8AC3E}">
        <p14:creationId xmlns:p14="http://schemas.microsoft.com/office/powerpoint/2010/main" val="3925871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7519B-FF01-4573-9CD4-D8F9A4A422BF}"/>
              </a:ext>
            </a:extLst>
          </p:cNvPr>
          <p:cNvSpPr>
            <a:spLocks noGrp="1"/>
          </p:cNvSpPr>
          <p:nvPr>
            <p:ph type="title"/>
          </p:nvPr>
        </p:nvSpPr>
        <p:spPr/>
        <p:txBody>
          <a:bodyPr/>
          <a:lstStyle/>
          <a:p>
            <a:r>
              <a:rPr lang="en-US">
                <a:cs typeface="Calibri"/>
              </a:rPr>
              <a:t>2. </a:t>
            </a:r>
            <a:r>
              <a:rPr lang="fi-FI">
                <a:cs typeface="Calibri"/>
              </a:rPr>
              <a:t>koulutuksen</a:t>
            </a:r>
            <a:r>
              <a:rPr lang="en-US">
                <a:cs typeface="Calibri"/>
              </a:rPr>
              <a:t> </a:t>
            </a:r>
            <a:r>
              <a:rPr lang="fi-FI">
                <a:cs typeface="Calibri"/>
              </a:rPr>
              <a:t>tavoite</a:t>
            </a:r>
            <a:endParaRPr lang="fi-FI"/>
          </a:p>
        </p:txBody>
      </p:sp>
      <p:sp>
        <p:nvSpPr>
          <p:cNvPr id="3" name="Text Placeholder 2">
            <a:extLst>
              <a:ext uri="{FF2B5EF4-FFF2-40B4-BE49-F238E27FC236}">
                <a16:creationId xmlns:a16="http://schemas.microsoft.com/office/drawing/2014/main" id="{8D79FC67-FCCB-48B2-90C3-F37738F97A40}"/>
              </a:ext>
            </a:extLst>
          </p:cNvPr>
          <p:cNvSpPr>
            <a:spLocks noGrp="1"/>
          </p:cNvSpPr>
          <p:nvPr>
            <p:ph type="body" idx="1"/>
          </p:nvPr>
        </p:nvSpPr>
        <p:spPr/>
        <p:txBody>
          <a:bodyPr vert="horz" lIns="91440" tIns="45720" rIns="91440" bIns="45720" rtlCol="0" anchor="t">
            <a:normAutofit/>
          </a:bodyPr>
          <a:lstStyle/>
          <a:p>
            <a:pPr marL="0" indent="0">
              <a:buNone/>
            </a:pPr>
            <a:r>
              <a:rPr lang="fi-FI" dirty="0">
                <a:cs typeface="Calibri"/>
              </a:rPr>
              <a:t>Toisen koulutuksen tavoitteet ovat:</a:t>
            </a:r>
          </a:p>
          <a:p>
            <a:r>
              <a:rPr lang="fi-FI" dirty="0">
                <a:cs typeface="Calibri"/>
              </a:rPr>
              <a:t>Helpottaa tunnistamaan olennaisia mittareita, jotka tukevat päätöksentekoa</a:t>
            </a:r>
          </a:p>
          <a:p>
            <a:endParaRPr lang="fi-FI" dirty="0">
              <a:cs typeface="Calibri"/>
            </a:endParaRPr>
          </a:p>
          <a:p>
            <a:r>
              <a:rPr lang="fi-FI" dirty="0">
                <a:cs typeface="Calibri"/>
              </a:rPr>
              <a:t>Auttaa viemään tiedolla johtamisen toimintatapoja osaksi arkea</a:t>
            </a:r>
          </a:p>
        </p:txBody>
      </p:sp>
      <p:sp>
        <p:nvSpPr>
          <p:cNvPr id="4" name="Date Placeholder 3">
            <a:extLst>
              <a:ext uri="{FF2B5EF4-FFF2-40B4-BE49-F238E27FC236}">
                <a16:creationId xmlns:a16="http://schemas.microsoft.com/office/drawing/2014/main" id="{34F127B2-E84D-4275-9682-517A662314CB}"/>
              </a:ext>
            </a:extLst>
          </p:cNvPr>
          <p:cNvSpPr>
            <a:spLocks noGrp="1"/>
          </p:cNvSpPr>
          <p:nvPr>
            <p:ph type="dt" sz="half" idx="10"/>
          </p:nvPr>
        </p:nvSpPr>
        <p:spPr/>
        <p:txBody>
          <a:bodyPr/>
          <a:lstStyle/>
          <a:p>
            <a:fld id="{C7D98752-59B4-476B-82AD-A40B94580204}" type="datetime1">
              <a:rPr lang="fi-FI" smtClean="0"/>
              <a:t>26.11.2021</a:t>
            </a:fld>
            <a:endParaRPr lang="fi-FI"/>
          </a:p>
        </p:txBody>
      </p:sp>
      <p:sp>
        <p:nvSpPr>
          <p:cNvPr id="6" name="Slide Number Placeholder 5">
            <a:extLst>
              <a:ext uri="{FF2B5EF4-FFF2-40B4-BE49-F238E27FC236}">
                <a16:creationId xmlns:a16="http://schemas.microsoft.com/office/drawing/2014/main" id="{5EDC9F18-71DD-4DEA-ABE6-897F4FC0035D}"/>
              </a:ext>
            </a:extLst>
          </p:cNvPr>
          <p:cNvSpPr>
            <a:spLocks noGrp="1"/>
          </p:cNvSpPr>
          <p:nvPr>
            <p:ph type="sldNum" sz="quarter" idx="12"/>
          </p:nvPr>
        </p:nvSpPr>
        <p:spPr/>
        <p:txBody>
          <a:bodyPr/>
          <a:lstStyle/>
          <a:p>
            <a:fld id="{F3EE06F1-2D77-A44E-97FA-F679B9CB76D5}" type="slidenum">
              <a:rPr lang="fi-FI" smtClean="0"/>
              <a:t>5</a:t>
            </a:fld>
            <a:endParaRPr lang="fi-FI"/>
          </a:p>
        </p:txBody>
      </p:sp>
    </p:spTree>
    <p:extLst>
      <p:ext uri="{BB962C8B-B14F-4D97-AF65-F5344CB8AC3E}">
        <p14:creationId xmlns:p14="http://schemas.microsoft.com/office/powerpoint/2010/main" val="2398756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28C5576-EFEA-49FB-A8EC-FC02AE893CC1}"/>
              </a:ext>
            </a:extLst>
          </p:cNvPr>
          <p:cNvSpPr>
            <a:spLocks noGrp="1"/>
          </p:cNvSpPr>
          <p:nvPr>
            <p:ph type="title"/>
          </p:nvPr>
        </p:nvSpPr>
        <p:spPr/>
        <p:txBody>
          <a:bodyPr/>
          <a:lstStyle/>
          <a:p>
            <a:r>
              <a:rPr lang="fi-FI" dirty="0"/>
              <a:t>Tilaisuus #2</a:t>
            </a:r>
          </a:p>
        </p:txBody>
      </p:sp>
      <p:sp>
        <p:nvSpPr>
          <p:cNvPr id="3" name="Slide Number Placeholder 2">
            <a:extLst>
              <a:ext uri="{FF2B5EF4-FFF2-40B4-BE49-F238E27FC236}">
                <a16:creationId xmlns:a16="http://schemas.microsoft.com/office/drawing/2014/main" id="{0BD6E515-A3F7-48EA-BB8A-D3CDC6796FCB}"/>
              </a:ext>
            </a:extLst>
          </p:cNvPr>
          <p:cNvSpPr>
            <a:spLocks noGrp="1"/>
          </p:cNvSpPr>
          <p:nvPr>
            <p:ph type="sldNum" sz="quarter" idx="4294967295"/>
          </p:nvPr>
        </p:nvSpPr>
        <p:spPr>
          <a:xfrm>
            <a:off x="9448800" y="6270625"/>
            <a:ext cx="2743200" cy="401638"/>
          </a:xfrm>
        </p:spPr>
        <p:txBody>
          <a:bodyPr/>
          <a:lstStyle/>
          <a:p>
            <a:fld id="{FAE462D9-D36F-494D-99EE-C7ED00861CAB}" type="slidenum">
              <a:rPr lang="fi-FI" smtClean="0"/>
              <a:t>6</a:t>
            </a:fld>
            <a:endParaRPr lang="fi-FI"/>
          </a:p>
        </p:txBody>
      </p:sp>
    </p:spTree>
    <p:extLst>
      <p:ext uri="{BB962C8B-B14F-4D97-AF65-F5344CB8AC3E}">
        <p14:creationId xmlns:p14="http://schemas.microsoft.com/office/powerpoint/2010/main" val="1492682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kstin paikkamerkki 11">
            <a:extLst>
              <a:ext uri="{FF2B5EF4-FFF2-40B4-BE49-F238E27FC236}">
                <a16:creationId xmlns:a16="http://schemas.microsoft.com/office/drawing/2014/main" id="{7F3A6797-E372-40E8-92BE-F12C94FF8DEA}"/>
              </a:ext>
              <a:ext uri="{C183D7F6-B498-43B3-948B-1728B52AA6E4}">
                <adec:decorative xmlns:adec="http://schemas.microsoft.com/office/drawing/2017/decorative" val="1"/>
              </a:ext>
            </a:extLst>
          </p:cNvPr>
          <p:cNvSpPr>
            <a:spLocks noGrp="1"/>
          </p:cNvSpPr>
          <p:nvPr>
            <p:ph type="body" idx="1"/>
          </p:nvPr>
        </p:nvSpPr>
        <p:spPr>
          <a:xfrm>
            <a:off x="845917" y="2011680"/>
            <a:ext cx="10964009" cy="4208145"/>
          </a:xfrm>
        </p:spPr>
        <p:txBody>
          <a:bodyPr vert="horz" lIns="91440" tIns="45720" rIns="91440" bIns="45720" rtlCol="0" anchor="t">
            <a:normAutofit fontScale="85000" lnSpcReduction="20000"/>
          </a:bodyPr>
          <a:lstStyle/>
          <a:p>
            <a:pPr defTabSz="1339850"/>
            <a:r>
              <a:rPr lang="fi-FI" dirty="0">
                <a:ea typeface="+mn-lt"/>
                <a:cs typeface="+mn-lt"/>
              </a:rPr>
              <a:t>Koulutuksen tavoitteen esittely</a:t>
            </a:r>
            <a:endParaRPr lang="fi-FI" dirty="0"/>
          </a:p>
          <a:p>
            <a:pPr defTabSz="1339850"/>
            <a:r>
              <a:rPr lang="fi-FI" sz="2400" dirty="0"/>
              <a:t>Esittäytymiset (Miro-harjoituksena: oppimisen tavoite)</a:t>
            </a:r>
            <a:endParaRPr lang="fi-FI" dirty="0"/>
          </a:p>
          <a:p>
            <a:pPr defTabSz="1339850"/>
            <a:r>
              <a:rPr lang="fi-FI" sz="2400" b="1" dirty="0"/>
              <a:t>Mitä tiedolla johtaminen on?</a:t>
            </a:r>
            <a:endParaRPr lang="fi-FI" sz="2400" b="1" dirty="0">
              <a:cs typeface="Calibri"/>
            </a:endParaRPr>
          </a:p>
          <a:p>
            <a:pPr defTabSz="1339850"/>
            <a:r>
              <a:rPr lang="fi-FI" sz="2400" dirty="0"/>
              <a:t>Ohjattu harjoitus – Tiedolla johtamisen nykytila omassa toiminnassa strategisesta näkökulmasta</a:t>
            </a:r>
            <a:br>
              <a:rPr lang="fi-FI" sz="2400" dirty="0"/>
            </a:br>
            <a:r>
              <a:rPr lang="fi-FI" sz="2400" dirty="0"/>
              <a:t>	(harjoitus tehdään Miro-työtilassa)</a:t>
            </a:r>
            <a:endParaRPr lang="fi-FI" sz="2400" dirty="0">
              <a:cs typeface="Calibri"/>
            </a:endParaRPr>
          </a:p>
          <a:p>
            <a:pPr defTabSz="1339850"/>
            <a:r>
              <a:rPr lang="fi-FI" sz="2400" dirty="0"/>
              <a:t>5 min tauko</a:t>
            </a:r>
            <a:endParaRPr lang="fi-FI" sz="2400" dirty="0">
              <a:cs typeface="Calibri"/>
            </a:endParaRPr>
          </a:p>
          <a:p>
            <a:pPr defTabSz="1339850"/>
            <a:r>
              <a:rPr lang="fi-FI" sz="2400" dirty="0"/>
              <a:t>Harjoituksen tulosten purku</a:t>
            </a:r>
            <a:endParaRPr lang="fi-FI" sz="2400" dirty="0">
              <a:cs typeface="Calibri"/>
            </a:endParaRPr>
          </a:p>
          <a:p>
            <a:pPr defTabSz="1339850"/>
            <a:r>
              <a:rPr lang="fi-FI" sz="2400" b="1" dirty="0"/>
              <a:t>As-Is:</a:t>
            </a:r>
            <a:r>
              <a:rPr lang="fi-FI" sz="2400" dirty="0"/>
              <a:t> Harjoitusten tulosten vertailu Tampereen tiedolla johtamisen kyselyn havaintoihin </a:t>
            </a:r>
            <a:br>
              <a:rPr lang="fi-FI" sz="2400" dirty="0"/>
            </a:br>
            <a:r>
              <a:rPr lang="fi-FI" sz="2400" dirty="0"/>
              <a:t>+ keskustelu tulevaisuuden linjauksista / tavoitetilasta (strateginen näkökulma)</a:t>
            </a:r>
            <a:endParaRPr lang="fi-FI" sz="2400" dirty="0">
              <a:cs typeface="Calibri"/>
            </a:endParaRPr>
          </a:p>
          <a:p>
            <a:pPr defTabSz="1339850"/>
            <a:r>
              <a:rPr lang="fi-FI" b="1" dirty="0"/>
              <a:t>Case</a:t>
            </a:r>
            <a:r>
              <a:rPr lang="fi-FI" dirty="0"/>
              <a:t>-esimerkki:</a:t>
            </a:r>
            <a:r>
              <a:rPr lang="fi-FI" sz="2400" dirty="0"/>
              <a:t> </a:t>
            </a:r>
            <a:r>
              <a:rPr lang="fi-FI" dirty="0"/>
              <a:t>Asiakkaan matka palveluprosessissa – miten matkaa voidaan mitata</a:t>
            </a:r>
            <a:endParaRPr lang="fi-FI" sz="2400" dirty="0">
              <a:cs typeface="Calibri"/>
            </a:endParaRPr>
          </a:p>
          <a:p>
            <a:pPr defTabSz="1339850"/>
            <a:r>
              <a:rPr lang="fi-FI" sz="2400" dirty="0"/>
              <a:t>Kokemuksia tiedolla johtamisesta Kuopion kaupungin työllisyyspalveluissa</a:t>
            </a:r>
            <a:endParaRPr lang="fi-FI" sz="2400" dirty="0">
              <a:cs typeface="Calibri"/>
            </a:endParaRPr>
          </a:p>
          <a:p>
            <a:pPr defTabSz="1339850"/>
            <a:r>
              <a:rPr lang="fi-FI" sz="2400" dirty="0"/>
              <a:t>Yhteenveto ja tilaisuuden päätös</a:t>
            </a:r>
            <a:endParaRPr lang="fi-FI" dirty="0">
              <a:cs typeface="Calibri"/>
            </a:endParaRPr>
          </a:p>
          <a:p>
            <a:endParaRPr lang="fi-FI" dirty="0"/>
          </a:p>
        </p:txBody>
      </p:sp>
      <p:sp>
        <p:nvSpPr>
          <p:cNvPr id="11" name="Otsikko 10">
            <a:extLst>
              <a:ext uri="{FF2B5EF4-FFF2-40B4-BE49-F238E27FC236}">
                <a16:creationId xmlns:a16="http://schemas.microsoft.com/office/drawing/2014/main" id="{A61FE93C-7FD3-4716-A6BC-FD5BE615CA31}"/>
              </a:ext>
            </a:extLst>
          </p:cNvPr>
          <p:cNvSpPr>
            <a:spLocks noGrp="1"/>
          </p:cNvSpPr>
          <p:nvPr>
            <p:ph type="title"/>
          </p:nvPr>
        </p:nvSpPr>
        <p:spPr/>
        <p:txBody>
          <a:bodyPr>
            <a:normAutofit/>
          </a:bodyPr>
          <a:lstStyle/>
          <a:p>
            <a:r>
              <a:rPr lang="fi-FI"/>
              <a:t>Kertaus - </a:t>
            </a:r>
            <a:r>
              <a:rPr lang="fi-FI" sz="6000" dirty="0"/>
              <a:t>Tilaisuus #1</a:t>
            </a:r>
            <a:r>
              <a:rPr lang="fi-FI" dirty="0"/>
              <a:t> </a:t>
            </a:r>
          </a:p>
        </p:txBody>
      </p:sp>
      <p:sp>
        <p:nvSpPr>
          <p:cNvPr id="4" name="Päivämäärän paikkamerkki 3">
            <a:extLst>
              <a:ext uri="{FF2B5EF4-FFF2-40B4-BE49-F238E27FC236}">
                <a16:creationId xmlns:a16="http://schemas.microsoft.com/office/drawing/2014/main" id="{D112AE58-551C-4D6A-A149-8B2394DC24F0}"/>
              </a:ext>
              <a:ext uri="{C183D7F6-B498-43B3-948B-1728B52AA6E4}">
                <adec:decorative xmlns:adec="http://schemas.microsoft.com/office/drawing/2017/decorative" val="1"/>
              </a:ext>
            </a:extLst>
          </p:cNvPr>
          <p:cNvSpPr>
            <a:spLocks noGrp="1"/>
          </p:cNvSpPr>
          <p:nvPr>
            <p:ph type="dt" sz="half" idx="10"/>
          </p:nvPr>
        </p:nvSpPr>
        <p:spPr/>
        <p:txBody>
          <a:bodyPr/>
          <a:lstStyle/>
          <a:p>
            <a:pPr lvl="0"/>
            <a:fld id="{6277363B-7E7B-4E48-B6C6-4B11E2E1DB4F}" type="datetime1">
              <a:rPr lang="fi-FI" noProof="0" smtClean="0"/>
              <a:t>26.11.2021</a:t>
            </a:fld>
            <a:endParaRPr lang="fi-FI" noProof="0"/>
          </a:p>
        </p:txBody>
      </p:sp>
      <p:sp>
        <p:nvSpPr>
          <p:cNvPr id="6" name="Dian numeron paikkamerkki 5">
            <a:extLst>
              <a:ext uri="{FF2B5EF4-FFF2-40B4-BE49-F238E27FC236}">
                <a16:creationId xmlns:a16="http://schemas.microsoft.com/office/drawing/2014/main" id="{D4084EC3-8160-48AD-B547-F87B946D504C}"/>
              </a:ext>
              <a:ext uri="{C183D7F6-B498-43B3-948B-1728B52AA6E4}">
                <adec:decorative xmlns:adec="http://schemas.microsoft.com/office/drawing/2017/decorative" val="1"/>
              </a:ext>
            </a:extLst>
          </p:cNvPr>
          <p:cNvSpPr>
            <a:spLocks noGrp="1"/>
          </p:cNvSpPr>
          <p:nvPr>
            <p:ph type="sldNum" sz="quarter" idx="12"/>
          </p:nvPr>
        </p:nvSpPr>
        <p:spPr/>
        <p:txBody>
          <a:bodyPr/>
          <a:lstStyle/>
          <a:p>
            <a:pPr lvl="0"/>
            <a:fld id="{F3EE06F1-2D77-A44E-97FA-F679B9CB76D5}" type="slidenum">
              <a:rPr lang="fi-FI" noProof="0" smtClean="0"/>
              <a:pPr lvl="0"/>
              <a:t>7</a:t>
            </a:fld>
            <a:endParaRPr lang="fi-FI" noProof="0"/>
          </a:p>
        </p:txBody>
      </p:sp>
    </p:spTree>
    <p:extLst>
      <p:ext uri="{BB962C8B-B14F-4D97-AF65-F5344CB8AC3E}">
        <p14:creationId xmlns:p14="http://schemas.microsoft.com/office/powerpoint/2010/main" val="2506970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kstin paikkamerkki 11">
            <a:extLst>
              <a:ext uri="{FF2B5EF4-FFF2-40B4-BE49-F238E27FC236}">
                <a16:creationId xmlns:a16="http://schemas.microsoft.com/office/drawing/2014/main" id="{7F3A6797-E372-40E8-92BE-F12C94FF8DEA}"/>
              </a:ext>
              <a:ext uri="{C183D7F6-B498-43B3-948B-1728B52AA6E4}">
                <adec:decorative xmlns:adec="http://schemas.microsoft.com/office/drawing/2017/decorative" val="1"/>
              </a:ext>
            </a:extLst>
          </p:cNvPr>
          <p:cNvSpPr>
            <a:spLocks noGrp="1"/>
          </p:cNvSpPr>
          <p:nvPr>
            <p:ph type="body" idx="1"/>
          </p:nvPr>
        </p:nvSpPr>
        <p:spPr>
          <a:xfrm>
            <a:off x="845917" y="2011680"/>
            <a:ext cx="10252263" cy="4208145"/>
          </a:xfrm>
        </p:spPr>
        <p:txBody>
          <a:bodyPr vert="horz" lIns="91440" tIns="45720" rIns="91440" bIns="45720" rtlCol="0" anchor="t">
            <a:normAutofit/>
          </a:bodyPr>
          <a:lstStyle/>
          <a:p>
            <a:pPr>
              <a:tabLst>
                <a:tab pos="1609725" algn="l"/>
              </a:tabLst>
            </a:pPr>
            <a:r>
              <a:rPr lang="fi-FI" sz="2400" dirty="0"/>
              <a:t>Koulutuksen tavoitteen esittely</a:t>
            </a:r>
          </a:p>
          <a:p>
            <a:pPr>
              <a:tabLst>
                <a:tab pos="1609725" algn="l"/>
              </a:tabLst>
            </a:pPr>
            <a:r>
              <a:rPr lang="fi-FI" sz="2400" dirty="0"/>
              <a:t>Hyvän mittariston tunnusmerkit</a:t>
            </a:r>
          </a:p>
          <a:p>
            <a:pPr>
              <a:tabLst>
                <a:tab pos="1609725" algn="l"/>
              </a:tabLst>
            </a:pPr>
            <a:r>
              <a:rPr lang="fi-FI" sz="2400" dirty="0"/>
              <a:t>Harjoitus - Omaan toimintaan soveltuvien mittareiden ideointi</a:t>
            </a:r>
            <a:endParaRPr lang="fi-FI" sz="2400" dirty="0">
              <a:cs typeface="Calibri"/>
            </a:endParaRPr>
          </a:p>
          <a:p>
            <a:pPr>
              <a:tabLst>
                <a:tab pos="1609725" algn="l"/>
              </a:tabLst>
            </a:pPr>
            <a:r>
              <a:rPr lang="fi-FI" sz="2400" dirty="0"/>
              <a:t>Harjoituksen purku</a:t>
            </a:r>
            <a:endParaRPr lang="fi-FI" sz="2400" dirty="0">
              <a:cs typeface="Calibri"/>
            </a:endParaRPr>
          </a:p>
          <a:p>
            <a:pPr>
              <a:tabLst>
                <a:tab pos="1609725" algn="l"/>
              </a:tabLst>
            </a:pPr>
            <a:r>
              <a:rPr lang="fi-FI" sz="2400" dirty="0"/>
              <a:t>5 min tauko</a:t>
            </a:r>
          </a:p>
          <a:p>
            <a:pPr>
              <a:tabLst>
                <a:tab pos="1609725" algn="l"/>
              </a:tabLst>
            </a:pPr>
            <a:r>
              <a:rPr lang="fi-FI" dirty="0"/>
              <a:t>Trendit tiedolla johtamisessa </a:t>
            </a:r>
            <a:endParaRPr lang="fi-FI" dirty="0">
              <a:cs typeface="Calibri"/>
            </a:endParaRPr>
          </a:p>
          <a:p>
            <a:pPr>
              <a:tabLst>
                <a:tab pos="1609725" algn="l"/>
              </a:tabLst>
            </a:pPr>
            <a:r>
              <a:rPr lang="fi-FI" dirty="0"/>
              <a:t>”Miten tästä eteenpäin” – mitä teen seuraavaksi?</a:t>
            </a:r>
          </a:p>
          <a:p>
            <a:pPr>
              <a:tabLst>
                <a:tab pos="1609725" algn="l"/>
              </a:tabLst>
            </a:pPr>
            <a:r>
              <a:rPr lang="fi-FI"/>
              <a:t>Yhteenveto </a:t>
            </a:r>
            <a:r>
              <a:rPr lang="fi-FI" dirty="0"/>
              <a:t>ja </a:t>
            </a:r>
            <a:r>
              <a:rPr lang="fi-FI"/>
              <a:t>tilaisuuden päätös </a:t>
            </a:r>
            <a:endParaRPr lang="fi-FI">
              <a:cs typeface="Calibri"/>
            </a:endParaRPr>
          </a:p>
          <a:p>
            <a:endParaRPr lang="fi-FI" dirty="0"/>
          </a:p>
        </p:txBody>
      </p:sp>
      <p:sp>
        <p:nvSpPr>
          <p:cNvPr id="11" name="Otsikko 10">
            <a:extLst>
              <a:ext uri="{FF2B5EF4-FFF2-40B4-BE49-F238E27FC236}">
                <a16:creationId xmlns:a16="http://schemas.microsoft.com/office/drawing/2014/main" id="{A61FE93C-7FD3-4716-A6BC-FD5BE615CA31}"/>
              </a:ext>
            </a:extLst>
          </p:cNvPr>
          <p:cNvSpPr>
            <a:spLocks noGrp="1"/>
          </p:cNvSpPr>
          <p:nvPr>
            <p:ph type="title"/>
          </p:nvPr>
        </p:nvSpPr>
        <p:spPr/>
        <p:txBody>
          <a:bodyPr/>
          <a:lstStyle/>
          <a:p>
            <a:r>
              <a:rPr lang="fi-FI" dirty="0"/>
              <a:t>Agenda</a:t>
            </a:r>
            <a:endParaRPr lang="fi-FI" dirty="0">
              <a:solidFill>
                <a:srgbClr val="FF0000"/>
              </a:solidFill>
            </a:endParaRPr>
          </a:p>
        </p:txBody>
      </p:sp>
      <p:sp>
        <p:nvSpPr>
          <p:cNvPr id="4" name="Päivämäärän paikkamerkki 3">
            <a:extLst>
              <a:ext uri="{FF2B5EF4-FFF2-40B4-BE49-F238E27FC236}">
                <a16:creationId xmlns:a16="http://schemas.microsoft.com/office/drawing/2014/main" id="{D112AE58-551C-4D6A-A149-8B2394DC24F0}"/>
              </a:ext>
              <a:ext uri="{C183D7F6-B498-43B3-948B-1728B52AA6E4}">
                <adec:decorative xmlns:adec="http://schemas.microsoft.com/office/drawing/2017/decorative" val="1"/>
              </a:ext>
            </a:extLst>
          </p:cNvPr>
          <p:cNvSpPr>
            <a:spLocks noGrp="1"/>
          </p:cNvSpPr>
          <p:nvPr>
            <p:ph type="dt" sz="half" idx="10"/>
          </p:nvPr>
        </p:nvSpPr>
        <p:spPr/>
        <p:txBody>
          <a:bodyPr/>
          <a:lstStyle/>
          <a:p>
            <a:pPr lvl="0"/>
            <a:fld id="{6277363B-7E7B-4E48-B6C6-4B11E2E1DB4F}" type="datetime1">
              <a:rPr lang="fi-FI" noProof="0" smtClean="0"/>
              <a:t>26.11.2021</a:t>
            </a:fld>
            <a:endParaRPr lang="fi-FI" noProof="0"/>
          </a:p>
        </p:txBody>
      </p:sp>
      <p:sp>
        <p:nvSpPr>
          <p:cNvPr id="6" name="Dian numeron paikkamerkki 5">
            <a:extLst>
              <a:ext uri="{FF2B5EF4-FFF2-40B4-BE49-F238E27FC236}">
                <a16:creationId xmlns:a16="http://schemas.microsoft.com/office/drawing/2014/main" id="{D4084EC3-8160-48AD-B547-F87B946D504C}"/>
              </a:ext>
              <a:ext uri="{C183D7F6-B498-43B3-948B-1728B52AA6E4}">
                <adec:decorative xmlns:adec="http://schemas.microsoft.com/office/drawing/2017/decorative" val="1"/>
              </a:ext>
            </a:extLst>
          </p:cNvPr>
          <p:cNvSpPr>
            <a:spLocks noGrp="1"/>
          </p:cNvSpPr>
          <p:nvPr>
            <p:ph type="sldNum" sz="quarter" idx="12"/>
          </p:nvPr>
        </p:nvSpPr>
        <p:spPr/>
        <p:txBody>
          <a:bodyPr/>
          <a:lstStyle/>
          <a:p>
            <a:pPr lvl="0"/>
            <a:fld id="{F3EE06F1-2D77-A44E-97FA-F679B9CB76D5}" type="slidenum">
              <a:rPr lang="fi-FI" noProof="0" smtClean="0"/>
              <a:pPr lvl="0"/>
              <a:t>8</a:t>
            </a:fld>
            <a:endParaRPr lang="fi-FI" noProof="0"/>
          </a:p>
        </p:txBody>
      </p:sp>
    </p:spTree>
    <p:extLst>
      <p:ext uri="{BB962C8B-B14F-4D97-AF65-F5344CB8AC3E}">
        <p14:creationId xmlns:p14="http://schemas.microsoft.com/office/powerpoint/2010/main" val="1525854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28C5576-EFEA-49FB-A8EC-FC02AE893CC1}"/>
              </a:ext>
            </a:extLst>
          </p:cNvPr>
          <p:cNvSpPr>
            <a:spLocks noGrp="1"/>
          </p:cNvSpPr>
          <p:nvPr>
            <p:ph type="title"/>
          </p:nvPr>
        </p:nvSpPr>
        <p:spPr/>
        <p:txBody>
          <a:bodyPr>
            <a:normAutofit/>
          </a:bodyPr>
          <a:lstStyle/>
          <a:p>
            <a:r>
              <a:rPr lang="fi-FI"/>
              <a:t>Hyvän mittariston tunnusmerkit</a:t>
            </a:r>
          </a:p>
        </p:txBody>
      </p:sp>
      <p:sp>
        <p:nvSpPr>
          <p:cNvPr id="3" name="Slide Number Placeholder 2">
            <a:extLst>
              <a:ext uri="{FF2B5EF4-FFF2-40B4-BE49-F238E27FC236}">
                <a16:creationId xmlns:a16="http://schemas.microsoft.com/office/drawing/2014/main" id="{0BD6E515-A3F7-48EA-BB8A-D3CDC6796FCB}"/>
              </a:ext>
            </a:extLst>
          </p:cNvPr>
          <p:cNvSpPr>
            <a:spLocks noGrp="1"/>
          </p:cNvSpPr>
          <p:nvPr>
            <p:ph type="sldNum" sz="quarter" idx="4294967295"/>
          </p:nvPr>
        </p:nvSpPr>
        <p:spPr>
          <a:xfrm>
            <a:off x="9448800" y="6270625"/>
            <a:ext cx="2743200" cy="401638"/>
          </a:xfrm>
        </p:spPr>
        <p:txBody>
          <a:bodyPr/>
          <a:lstStyle/>
          <a:p>
            <a:fld id="{FAE462D9-D36F-494D-99EE-C7ED00861CAB}" type="slidenum">
              <a:rPr lang="fi-FI" smtClean="0"/>
              <a:t>9</a:t>
            </a:fld>
            <a:endParaRPr lang="fi-FI"/>
          </a:p>
        </p:txBody>
      </p:sp>
    </p:spTree>
    <p:extLst>
      <p:ext uri="{BB962C8B-B14F-4D97-AF65-F5344CB8AC3E}">
        <p14:creationId xmlns:p14="http://schemas.microsoft.com/office/powerpoint/2010/main" val="3204749264"/>
      </p:ext>
    </p:extLst>
  </p:cSld>
  <p:clrMapOvr>
    <a:masterClrMapping/>
  </p:clrMapOvr>
</p:sld>
</file>

<file path=ppt/theme/theme1.xml><?xml version="1.0" encoding="utf-8"?>
<a:theme xmlns:a="http://schemas.openxmlformats.org/drawingml/2006/main" name="Tampere.Finland_kansi">
  <a:themeElements>
    <a:clrScheme name="Mukautettu 1">
      <a:dk1>
        <a:srgbClr val="212121"/>
      </a:dk1>
      <a:lt1>
        <a:srgbClr val="FFFFFF"/>
      </a:lt1>
      <a:dk2>
        <a:srgbClr val="29549A"/>
      </a:dk2>
      <a:lt2>
        <a:srgbClr val="E5EEF8"/>
      </a:lt2>
      <a:accent1>
        <a:srgbClr val="39A7D7"/>
      </a:accent1>
      <a:accent2>
        <a:srgbClr val="EB5E58"/>
      </a:accent2>
      <a:accent3>
        <a:srgbClr val="CB4A6C"/>
      </a:accent3>
      <a:accent4>
        <a:srgbClr val="F4D240"/>
      </a:accent4>
      <a:accent5>
        <a:srgbClr val="91C9EA"/>
      </a:accent5>
      <a:accent6>
        <a:srgbClr val="ABC872"/>
      </a:accent6>
      <a:hlink>
        <a:srgbClr val="91C9EA"/>
      </a:hlink>
      <a:folHlink>
        <a:srgbClr val="8CC1B3"/>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effectLst/>
      </a:spPr>
      <a:bodyPr vert="horz" lIns="91440" tIns="45720" rIns="91440" bIns="45720" rtlCol="0" anchor="t">
        <a:normAutofit/>
      </a:bodyPr>
      <a:lstStyle>
        <a:defPPr algn="l">
          <a:defRPr sz="2000" dirty="0" smtClean="0"/>
        </a:defPPr>
      </a:lstStyle>
    </a:txDef>
  </a:objectDefaults>
  <a:extraClrSchemeLst/>
  <a:extLst>
    <a:ext uri="{05A4C25C-085E-4340-85A3-A5531E510DB2}">
      <thm15:themeFamily xmlns:thm15="http://schemas.microsoft.com/office/thememl/2012/main" name="Tampere suppea valikoima saavutettavia pohjia.pptx" id="{7810225C-6C22-4CB0-96BE-DB6F4A90C50C}" vid="{8F30FB61-C7CE-49D9-BBF8-BF568078D196}"/>
    </a:ext>
  </a:extLst>
</a:theme>
</file>

<file path=ppt/theme/theme2.xml><?xml version="1.0" encoding="utf-8"?>
<a:theme xmlns:a="http://schemas.openxmlformats.org/drawingml/2006/main" name="Tampere.Finland_Valkoinen">
  <a:themeElements>
    <a:clrScheme name="TampereFinland_Brand">
      <a:dk1>
        <a:srgbClr val="212121"/>
      </a:dk1>
      <a:lt1>
        <a:srgbClr val="FFFFFF"/>
      </a:lt1>
      <a:dk2>
        <a:srgbClr val="28549A"/>
      </a:dk2>
      <a:lt2>
        <a:srgbClr val="E5EEF8"/>
      </a:lt2>
      <a:accent1>
        <a:srgbClr val="38A7D7"/>
      </a:accent1>
      <a:accent2>
        <a:srgbClr val="EB5E58"/>
      </a:accent2>
      <a:accent3>
        <a:srgbClr val="CB496C"/>
      </a:accent3>
      <a:accent4>
        <a:srgbClr val="F3D240"/>
      </a:accent4>
      <a:accent5>
        <a:srgbClr val="91C9EA"/>
      </a:accent5>
      <a:accent6>
        <a:srgbClr val="ABC871"/>
      </a:accent6>
      <a:hlink>
        <a:srgbClr val="91C9EA"/>
      </a:hlink>
      <a:folHlink>
        <a:srgbClr val="8CC1B3"/>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effectLst/>
      </a:spPr>
      <a:bodyPr vert="horz" lIns="91440" tIns="45720" rIns="91440" bIns="45720" rtlCol="0" anchor="t">
        <a:normAutofit/>
      </a:bodyPr>
      <a:lstStyle>
        <a:defPPr algn="l">
          <a:defRPr sz="2000" dirty="0" smtClean="0"/>
        </a:defPPr>
      </a:lstStyle>
    </a:txDef>
  </a:objectDefaults>
  <a:extraClrSchemeLst/>
  <a:extLst>
    <a:ext uri="{05A4C25C-085E-4340-85A3-A5531E510DB2}">
      <thm15:themeFamily xmlns:thm15="http://schemas.microsoft.com/office/thememl/2012/main" name="Tampere suppea valikoima saavutettavia pohjia.pptx" id="{7810225C-6C22-4CB0-96BE-DB6F4A90C50C}" vid="{29289F26-6EEC-4371-8186-E8C2D39CB28E}"/>
    </a:ext>
  </a:extLst>
</a:theme>
</file>

<file path=ppt/theme/theme3.xml><?xml version="1.0" encoding="utf-8"?>
<a:theme xmlns:a="http://schemas.openxmlformats.org/drawingml/2006/main" name="Tampere.Finland_Sininen">
  <a:themeElements>
    <a:clrScheme name="Mukautettu 4">
      <a:dk1>
        <a:srgbClr val="212121"/>
      </a:dk1>
      <a:lt1>
        <a:srgbClr val="FFFFFF"/>
      </a:lt1>
      <a:dk2>
        <a:srgbClr val="00417D"/>
      </a:dk2>
      <a:lt2>
        <a:srgbClr val="E5EEF8"/>
      </a:lt2>
      <a:accent1>
        <a:srgbClr val="38A7D7"/>
      </a:accent1>
      <a:accent2>
        <a:srgbClr val="EB5E58"/>
      </a:accent2>
      <a:accent3>
        <a:srgbClr val="CB496C"/>
      </a:accent3>
      <a:accent4>
        <a:srgbClr val="F3D240"/>
      </a:accent4>
      <a:accent5>
        <a:srgbClr val="91C9EA"/>
      </a:accent5>
      <a:accent6>
        <a:srgbClr val="ABC871"/>
      </a:accent6>
      <a:hlink>
        <a:srgbClr val="91C9EA"/>
      </a:hlink>
      <a:folHlink>
        <a:srgbClr val="8CC1B3"/>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effectLst/>
      </a:spPr>
      <a:bodyPr vert="horz" lIns="91440" tIns="45720" rIns="91440" bIns="45720" rtlCol="0" anchor="t">
        <a:normAutofit/>
      </a:bodyPr>
      <a:lstStyle>
        <a:defPPr algn="l">
          <a:defRPr sz="2000" dirty="0" smtClean="0"/>
        </a:defPPr>
      </a:lstStyle>
    </a:txDef>
  </a:objectDefaults>
  <a:extraClrSchemeLst/>
  <a:extLst>
    <a:ext uri="{05A4C25C-085E-4340-85A3-A5531E510DB2}">
      <thm15:themeFamily xmlns:thm15="http://schemas.microsoft.com/office/thememl/2012/main" name="Tampere suppea valikoima saavutettavia pohjia.pptx" id="{7810225C-6C22-4CB0-96BE-DB6F4A90C50C}" vid="{10EA133C-F4AD-45E7-B2F4-2521529A274F}"/>
    </a:ext>
  </a:extLst>
</a:theme>
</file>

<file path=ppt/theme/theme4.xml><?xml version="1.0" encoding="utf-8"?>
<a:theme xmlns:a="http://schemas.openxmlformats.org/drawingml/2006/main" name="Tampere.Finland_Marjanpunainen">
  <a:themeElements>
    <a:clrScheme name="TampereFinland_Brand">
      <a:dk1>
        <a:srgbClr val="212121"/>
      </a:dk1>
      <a:lt1>
        <a:srgbClr val="FFFFFF"/>
      </a:lt1>
      <a:dk2>
        <a:srgbClr val="28549A"/>
      </a:dk2>
      <a:lt2>
        <a:srgbClr val="E5EEF8"/>
      </a:lt2>
      <a:accent1>
        <a:srgbClr val="38A7D7"/>
      </a:accent1>
      <a:accent2>
        <a:srgbClr val="EB5E58"/>
      </a:accent2>
      <a:accent3>
        <a:srgbClr val="CB496C"/>
      </a:accent3>
      <a:accent4>
        <a:srgbClr val="F3D240"/>
      </a:accent4>
      <a:accent5>
        <a:srgbClr val="91C9EA"/>
      </a:accent5>
      <a:accent6>
        <a:srgbClr val="ABC871"/>
      </a:accent6>
      <a:hlink>
        <a:srgbClr val="91C9EA"/>
      </a:hlink>
      <a:folHlink>
        <a:srgbClr val="8CC1B3"/>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effectLst/>
      </a:spPr>
      <a:bodyPr vert="horz" lIns="91440" tIns="45720" rIns="91440" bIns="45720" rtlCol="0" anchor="t">
        <a:normAutofit/>
      </a:bodyPr>
      <a:lstStyle>
        <a:defPPr algn="l">
          <a:defRPr sz="2000" dirty="0" smtClean="0"/>
        </a:defPPr>
      </a:lstStyle>
    </a:txDef>
  </a:objectDefaults>
  <a:extraClrSchemeLst/>
  <a:extLst>
    <a:ext uri="{05A4C25C-085E-4340-85A3-A5531E510DB2}">
      <thm15:themeFamily xmlns:thm15="http://schemas.microsoft.com/office/thememl/2012/main" name="Tampere suppea valikoima saavutettavia pohjia.pptx" id="{7810225C-6C22-4CB0-96BE-DB6F4A90C50C}" vid="{25975BF3-6237-495A-9E73-6DDAAD47DE7B}"/>
    </a:ext>
  </a:extLst>
</a:theme>
</file>

<file path=ppt/theme/theme5.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te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Asiakirja" ma:contentTypeID="0x010100F2897C725D3BC44FAB7C74BF9B95317B" ma:contentTypeVersion="10" ma:contentTypeDescription="Luo uusi asiakirja." ma:contentTypeScope="" ma:versionID="0329cbb1d17635e87959bbc9efc8be13">
  <xsd:schema xmlns:xsd="http://www.w3.org/2001/XMLSchema" xmlns:xs="http://www.w3.org/2001/XMLSchema" xmlns:p="http://schemas.microsoft.com/office/2006/metadata/properties" xmlns:ns2="e984729a-a520-4e6f-a7f0-5226e8809dcd" xmlns:ns3="c1fda005-2ef8-4e0a-81fd-b2bdbc5bdb83" targetNamespace="http://schemas.microsoft.com/office/2006/metadata/properties" ma:root="true" ma:fieldsID="aae6ed382e83c66314f448ced79b61f2" ns2:_="" ns3:_="">
    <xsd:import namespace="e984729a-a520-4e6f-a7f0-5226e8809dcd"/>
    <xsd:import namespace="c1fda005-2ef8-4e0a-81fd-b2bdbc5bdb83"/>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984729a-a520-4e6f-a7f0-5226e8809d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1fda005-2ef8-4e0a-81fd-b2bdbc5bdb83" elementFormDefault="qualified">
    <xsd:import namespace="http://schemas.microsoft.com/office/2006/documentManagement/types"/>
    <xsd:import namespace="http://schemas.microsoft.com/office/infopath/2007/PartnerControls"/>
    <xsd:element name="SharedWithUsers" ma:index="15" nillable="true" ma:displayName="Jaett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Jakamisen tiedot"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7700FB0-6680-4783-B708-5DFD6824F3A0}">
  <ds:schemaRefs>
    <ds:schemaRef ds:uri="http://schemas.microsoft.com/sharepoint/v3/contenttype/forms"/>
  </ds:schemaRefs>
</ds:datastoreItem>
</file>

<file path=customXml/itemProps2.xml><?xml version="1.0" encoding="utf-8"?>
<ds:datastoreItem xmlns:ds="http://schemas.openxmlformats.org/officeDocument/2006/customXml" ds:itemID="{2F70AE71-CC47-4EA4-94C5-9AD34CB851C2}"/>
</file>

<file path=customXml/itemProps3.xml><?xml version="1.0" encoding="utf-8"?>
<ds:datastoreItem xmlns:ds="http://schemas.openxmlformats.org/officeDocument/2006/customXml" ds:itemID="{0530230D-0052-4837-812B-A185EC734801}">
  <ds:schemaRefs>
    <ds:schemaRef ds:uri="f263afd8-7763-4d0a-aac5-60ba329a7ab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Tampere suppea valikoima saavutettavia pohjia</Template>
  <TotalTime>4159</TotalTime>
  <Words>2344</Words>
  <Application>Microsoft Office PowerPoint</Application>
  <PresentationFormat>Laajakuva</PresentationFormat>
  <Paragraphs>362</Paragraphs>
  <Slides>37</Slides>
  <Notes>16</Notes>
  <HiddenSlides>0</HiddenSlides>
  <MMClips>0</MMClips>
  <ScaleCrop>false</ScaleCrop>
  <HeadingPairs>
    <vt:vector size="6" baseType="variant">
      <vt:variant>
        <vt:lpstr>Käytetyt fontit</vt:lpstr>
      </vt:variant>
      <vt:variant>
        <vt:i4>6</vt:i4>
      </vt:variant>
      <vt:variant>
        <vt:lpstr>Teema</vt:lpstr>
      </vt:variant>
      <vt:variant>
        <vt:i4>4</vt:i4>
      </vt:variant>
      <vt:variant>
        <vt:lpstr>Dian otsikot</vt:lpstr>
      </vt:variant>
      <vt:variant>
        <vt:i4>37</vt:i4>
      </vt:variant>
    </vt:vector>
  </HeadingPairs>
  <TitlesOfParts>
    <vt:vector size="47" baseType="lpstr">
      <vt:lpstr>Arial</vt:lpstr>
      <vt:lpstr>Calibri</vt:lpstr>
      <vt:lpstr>Courier New</vt:lpstr>
      <vt:lpstr>Helvetica</vt:lpstr>
      <vt:lpstr>Segoe UI</vt:lpstr>
      <vt:lpstr>Wingdings</vt:lpstr>
      <vt:lpstr>Tampere.Finland_kansi</vt:lpstr>
      <vt:lpstr>Tampere.Finland_Valkoinen</vt:lpstr>
      <vt:lpstr>Tampere.Finland_Sininen</vt:lpstr>
      <vt:lpstr>Tampere.Finland_Marjanpunainen</vt:lpstr>
      <vt:lpstr>Tiedolla johtamisen koulutus</vt:lpstr>
      <vt:lpstr>Koulutuksen tavoitteet</vt:lpstr>
      <vt:lpstr>Koulutuksen tavoite</vt:lpstr>
      <vt:lpstr>1. koulutuksen tavoite</vt:lpstr>
      <vt:lpstr>2. koulutuksen tavoite</vt:lpstr>
      <vt:lpstr>Tilaisuus #2</vt:lpstr>
      <vt:lpstr>Kertaus - Tilaisuus #1 </vt:lpstr>
      <vt:lpstr>Agenda</vt:lpstr>
      <vt:lpstr>Hyvän mittariston tunnusmerkit</vt:lpstr>
      <vt:lpstr>Tiedolla johtamisen näkökulmat</vt:lpstr>
      <vt:lpstr>Mittarien tasapaino</vt:lpstr>
      <vt:lpstr>Hyvän mittarin tunnusmerkkejä</vt:lpstr>
      <vt:lpstr>SMART-kriteerit mittarin arvioinnissa</vt:lpstr>
      <vt:lpstr>Esimerkki eri tasojen mittareista</vt:lpstr>
      <vt:lpstr>Mittarin suunnittelu (viitteet)</vt:lpstr>
      <vt:lpstr>Esimerkki mittarin suunnittelusta</vt:lpstr>
      <vt:lpstr>Harjoitus 1: Oman yksikön toimintaan soveltuvien mittareiden ideointi (ohjattu harjoitus Miro-työtilassa)</vt:lpstr>
      <vt:lpstr>Harjoitus – Mittarien suunnittelu</vt:lpstr>
      <vt:lpstr>Harjoituksen purku ja yhteenveto</vt:lpstr>
      <vt:lpstr>Tauko</vt:lpstr>
      <vt:lpstr>Trendit tiedolla johtamisessa</vt:lpstr>
      <vt:lpstr>Trendejä tiedolla johtamisessa 1/2 </vt:lpstr>
      <vt:lpstr>Trendejä tiedolla johtamisessa 2/2 </vt:lpstr>
      <vt:lpstr>Esimerkki: 3. Automaatio</vt:lpstr>
      <vt:lpstr>Esimerkki: 6. Luonnollisen kielen tuki </vt:lpstr>
      <vt:lpstr>Esimerkki: 7. ”Näkemyksien törmäyttäminen” </vt:lpstr>
      <vt:lpstr>Miten eteenpäin</vt:lpstr>
      <vt:lpstr>Miten tästä eteenpäin? Mitä teen seuraavaksi? </vt:lpstr>
      <vt:lpstr>Mittariston kehitys jatkuvana  prosessina</vt:lpstr>
      <vt:lpstr>Kehitystoimenpiteiden tiekartta </vt:lpstr>
      <vt:lpstr>Miten voimme kehittää toimintaamme?</vt:lpstr>
      <vt:lpstr>Harjoitus – Mitä seuraavaksi?</vt:lpstr>
      <vt:lpstr>Yhteenveto ja tilaisuuden päätös</vt:lpstr>
      <vt:lpstr>Koulutuskokonaisuuden tavoite</vt:lpstr>
      <vt:lpstr>Koulutuksen pääsisältö</vt:lpstr>
      <vt:lpstr>Tiedolla johtaminen auttaa näkemään mahdollisuuksia sekä sisältä että ulkoa</vt:lpstr>
      <vt:lpstr>Kiitos</vt:lpstr>
    </vt:vector>
  </TitlesOfParts>
  <Company>Tampere Opetus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Tiedolla johtamisen koulutus</dc:title>
  <dc:creator>Niutanen Jussi</dc:creator>
  <cp:lastModifiedBy>Niutanen Jussi</cp:lastModifiedBy>
  <cp:revision>20</cp:revision>
  <dcterms:created xsi:type="dcterms:W3CDTF">2021-09-13T08:23:52Z</dcterms:created>
  <dcterms:modified xsi:type="dcterms:W3CDTF">2021-11-26T12:26:33Z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0x010100F2897C725D3BC44FAB7C74BF9B95317B</vt:lpwstr>
  </property>
</Properties>
</file>