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77" r:id="rId6"/>
    <p:sldId id="276" r:id="rId7"/>
    <p:sldId id="278" r:id="rId8"/>
    <p:sldId id="269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FE14E-3531-45D9-A1BF-87D02AE56B14}" v="23" dt="2024-05-23T08:11:03.9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idi Kaikkonen" userId="51b3774f-9af3-4f0b-b6b1-d6e3ea3f2f2b" providerId="ADAL" clId="{49BFE14E-3531-45D9-A1BF-87D02AE56B14}"/>
    <pc:docChg chg="undo custSel addSld delSld modSld sldOrd">
      <pc:chgData name="Heidi Kaikkonen" userId="51b3774f-9af3-4f0b-b6b1-d6e3ea3f2f2b" providerId="ADAL" clId="{49BFE14E-3531-45D9-A1BF-87D02AE56B14}" dt="2024-05-23T08:01:28.296" v="1584" actId="47"/>
      <pc:docMkLst>
        <pc:docMk/>
      </pc:docMkLst>
      <pc:sldChg chg="del">
        <pc:chgData name="Heidi Kaikkonen" userId="51b3774f-9af3-4f0b-b6b1-d6e3ea3f2f2b" providerId="ADAL" clId="{49BFE14E-3531-45D9-A1BF-87D02AE56B14}" dt="2024-05-23T07:54:08.052" v="1479" actId="47"/>
        <pc:sldMkLst>
          <pc:docMk/>
          <pc:sldMk cId="2380395757" sldId="256"/>
        </pc:sldMkLst>
      </pc:sldChg>
      <pc:sldChg chg="del">
        <pc:chgData name="Heidi Kaikkonen" userId="51b3774f-9af3-4f0b-b6b1-d6e3ea3f2f2b" providerId="ADAL" clId="{49BFE14E-3531-45D9-A1BF-87D02AE56B14}" dt="2024-05-23T07:54:08.877" v="1480" actId="47"/>
        <pc:sldMkLst>
          <pc:docMk/>
          <pc:sldMk cId="3597881256" sldId="257"/>
        </pc:sldMkLst>
      </pc:sldChg>
      <pc:sldChg chg="modSp mod">
        <pc:chgData name="Heidi Kaikkonen" userId="51b3774f-9af3-4f0b-b6b1-d6e3ea3f2f2b" providerId="ADAL" clId="{49BFE14E-3531-45D9-A1BF-87D02AE56B14}" dt="2024-05-23T07:56:39.898" v="1533" actId="403"/>
        <pc:sldMkLst>
          <pc:docMk/>
          <pc:sldMk cId="2180097584" sldId="258"/>
        </pc:sldMkLst>
        <pc:spChg chg="mod">
          <ac:chgData name="Heidi Kaikkonen" userId="51b3774f-9af3-4f0b-b6b1-d6e3ea3f2f2b" providerId="ADAL" clId="{49BFE14E-3531-45D9-A1BF-87D02AE56B14}" dt="2024-05-23T07:55:57.800" v="1501"/>
          <ac:spMkLst>
            <pc:docMk/>
            <pc:sldMk cId="2180097584" sldId="258"/>
            <ac:spMk id="2" creationId="{030F2D25-548A-BB18-CF09-AD04755F23C3}"/>
          </ac:spMkLst>
        </pc:spChg>
        <pc:spChg chg="mod">
          <ac:chgData name="Heidi Kaikkonen" userId="51b3774f-9af3-4f0b-b6b1-d6e3ea3f2f2b" providerId="ADAL" clId="{49BFE14E-3531-45D9-A1BF-87D02AE56B14}" dt="2024-05-23T07:56:39.898" v="1533" actId="403"/>
          <ac:spMkLst>
            <pc:docMk/>
            <pc:sldMk cId="2180097584" sldId="258"/>
            <ac:spMk id="3" creationId="{71C8C8B1-16E0-0CBD-8829-04246F2EEC66}"/>
          </ac:spMkLst>
        </pc:spChg>
      </pc:sldChg>
      <pc:sldChg chg="del">
        <pc:chgData name="Heidi Kaikkonen" userId="51b3774f-9af3-4f0b-b6b1-d6e3ea3f2f2b" providerId="ADAL" clId="{49BFE14E-3531-45D9-A1BF-87D02AE56B14}" dt="2024-05-23T07:54:09.626" v="1481" actId="47"/>
        <pc:sldMkLst>
          <pc:docMk/>
          <pc:sldMk cId="3795492575" sldId="259"/>
        </pc:sldMkLst>
      </pc:sldChg>
      <pc:sldChg chg="del">
        <pc:chgData name="Heidi Kaikkonen" userId="51b3774f-9af3-4f0b-b6b1-d6e3ea3f2f2b" providerId="ADAL" clId="{49BFE14E-3531-45D9-A1BF-87D02AE56B14}" dt="2024-05-23T07:54:11.887" v="1486" actId="47"/>
        <pc:sldMkLst>
          <pc:docMk/>
          <pc:sldMk cId="4108072943" sldId="261"/>
        </pc:sldMkLst>
      </pc:sldChg>
      <pc:sldChg chg="del">
        <pc:chgData name="Heidi Kaikkonen" userId="51b3774f-9af3-4f0b-b6b1-d6e3ea3f2f2b" providerId="ADAL" clId="{49BFE14E-3531-45D9-A1BF-87D02AE56B14}" dt="2024-05-23T07:54:10.677" v="1483" actId="47"/>
        <pc:sldMkLst>
          <pc:docMk/>
          <pc:sldMk cId="1427524401" sldId="262"/>
        </pc:sldMkLst>
      </pc:sldChg>
      <pc:sldChg chg="del">
        <pc:chgData name="Heidi Kaikkonen" userId="51b3774f-9af3-4f0b-b6b1-d6e3ea3f2f2b" providerId="ADAL" clId="{49BFE14E-3531-45D9-A1BF-87D02AE56B14}" dt="2024-05-23T07:54:11.116" v="1484" actId="47"/>
        <pc:sldMkLst>
          <pc:docMk/>
          <pc:sldMk cId="579829469" sldId="263"/>
        </pc:sldMkLst>
      </pc:sldChg>
      <pc:sldChg chg="del">
        <pc:chgData name="Heidi Kaikkonen" userId="51b3774f-9af3-4f0b-b6b1-d6e3ea3f2f2b" providerId="ADAL" clId="{49BFE14E-3531-45D9-A1BF-87D02AE56B14}" dt="2024-05-23T07:54:11.517" v="1485" actId="47"/>
        <pc:sldMkLst>
          <pc:docMk/>
          <pc:sldMk cId="1698747337" sldId="264"/>
        </pc:sldMkLst>
      </pc:sldChg>
      <pc:sldChg chg="del">
        <pc:chgData name="Heidi Kaikkonen" userId="51b3774f-9af3-4f0b-b6b1-d6e3ea3f2f2b" providerId="ADAL" clId="{49BFE14E-3531-45D9-A1BF-87D02AE56B14}" dt="2024-05-23T07:54:12.266" v="1487" actId="47"/>
        <pc:sldMkLst>
          <pc:docMk/>
          <pc:sldMk cId="2100534193" sldId="265"/>
        </pc:sldMkLst>
      </pc:sldChg>
      <pc:sldChg chg="del">
        <pc:chgData name="Heidi Kaikkonen" userId="51b3774f-9af3-4f0b-b6b1-d6e3ea3f2f2b" providerId="ADAL" clId="{49BFE14E-3531-45D9-A1BF-87D02AE56B14}" dt="2024-05-23T07:54:12.775" v="1488" actId="47"/>
        <pc:sldMkLst>
          <pc:docMk/>
          <pc:sldMk cId="412758429" sldId="266"/>
        </pc:sldMkLst>
      </pc:sldChg>
      <pc:sldChg chg="del">
        <pc:chgData name="Heidi Kaikkonen" userId="51b3774f-9af3-4f0b-b6b1-d6e3ea3f2f2b" providerId="ADAL" clId="{49BFE14E-3531-45D9-A1BF-87D02AE56B14}" dt="2024-05-23T08:01:28.296" v="1584" actId="47"/>
        <pc:sldMkLst>
          <pc:docMk/>
          <pc:sldMk cId="2478320825" sldId="268"/>
        </pc:sldMkLst>
      </pc:sldChg>
      <pc:sldChg chg="del">
        <pc:chgData name="Heidi Kaikkonen" userId="51b3774f-9af3-4f0b-b6b1-d6e3ea3f2f2b" providerId="ADAL" clId="{49BFE14E-3531-45D9-A1BF-87D02AE56B14}" dt="2024-05-23T07:54:10.112" v="1482" actId="47"/>
        <pc:sldMkLst>
          <pc:docMk/>
          <pc:sldMk cId="2976683511" sldId="270"/>
        </pc:sldMkLst>
      </pc:sldChg>
      <pc:sldChg chg="del">
        <pc:chgData name="Heidi Kaikkonen" userId="51b3774f-9af3-4f0b-b6b1-d6e3ea3f2f2b" providerId="ADAL" clId="{49BFE14E-3531-45D9-A1BF-87D02AE56B14}" dt="2024-05-23T07:54:14.354" v="1490" actId="47"/>
        <pc:sldMkLst>
          <pc:docMk/>
          <pc:sldMk cId="1417761367" sldId="271"/>
        </pc:sldMkLst>
      </pc:sldChg>
      <pc:sldChg chg="del">
        <pc:chgData name="Heidi Kaikkonen" userId="51b3774f-9af3-4f0b-b6b1-d6e3ea3f2f2b" providerId="ADAL" clId="{49BFE14E-3531-45D9-A1BF-87D02AE56B14}" dt="2024-05-23T07:54:14.929" v="1491" actId="47"/>
        <pc:sldMkLst>
          <pc:docMk/>
          <pc:sldMk cId="3935497029" sldId="272"/>
        </pc:sldMkLst>
      </pc:sldChg>
      <pc:sldChg chg="del">
        <pc:chgData name="Heidi Kaikkonen" userId="51b3774f-9af3-4f0b-b6b1-d6e3ea3f2f2b" providerId="ADAL" clId="{49BFE14E-3531-45D9-A1BF-87D02AE56B14}" dt="2024-05-23T07:54:13.386" v="1489" actId="47"/>
        <pc:sldMkLst>
          <pc:docMk/>
          <pc:sldMk cId="845444532" sldId="273"/>
        </pc:sldMkLst>
      </pc:sldChg>
      <pc:sldChg chg="addSp delSp modSp del mod">
        <pc:chgData name="Heidi Kaikkonen" userId="51b3774f-9af3-4f0b-b6b1-d6e3ea3f2f2b" providerId="ADAL" clId="{49BFE14E-3531-45D9-A1BF-87D02AE56B14}" dt="2024-05-23T07:53:21.366" v="1474" actId="47"/>
        <pc:sldMkLst>
          <pc:docMk/>
          <pc:sldMk cId="397051703" sldId="274"/>
        </pc:sldMkLst>
        <pc:spChg chg="mod">
          <ac:chgData name="Heidi Kaikkonen" userId="51b3774f-9af3-4f0b-b6b1-d6e3ea3f2f2b" providerId="ADAL" clId="{49BFE14E-3531-45D9-A1BF-87D02AE56B14}" dt="2024-05-23T07:08:40.292" v="99" actId="2085"/>
          <ac:spMkLst>
            <pc:docMk/>
            <pc:sldMk cId="397051703" sldId="274"/>
            <ac:spMk id="3" creationId="{9FB0E88E-66E7-96F8-1B6E-DC79C92DDD3D}"/>
          </ac:spMkLst>
        </pc:spChg>
        <pc:spChg chg="mod">
          <ac:chgData name="Heidi Kaikkonen" userId="51b3774f-9af3-4f0b-b6b1-d6e3ea3f2f2b" providerId="ADAL" clId="{49BFE14E-3531-45D9-A1BF-87D02AE56B14}" dt="2024-05-23T07:49:19.264" v="1429" actId="14100"/>
          <ac:spMkLst>
            <pc:docMk/>
            <pc:sldMk cId="397051703" sldId="274"/>
            <ac:spMk id="4" creationId="{CF020225-DEEF-CAEB-14BC-8D56FDC44762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5" creationId="{7F259022-B6F5-8B1E-7185-417749613DC1}"/>
          </ac:spMkLst>
        </pc:spChg>
        <pc:spChg chg="mod">
          <ac:chgData name="Heidi Kaikkonen" userId="51b3774f-9af3-4f0b-b6b1-d6e3ea3f2f2b" providerId="ADAL" clId="{49BFE14E-3531-45D9-A1BF-87D02AE56B14}" dt="2024-05-23T07:08:40.292" v="99" actId="2085"/>
          <ac:spMkLst>
            <pc:docMk/>
            <pc:sldMk cId="397051703" sldId="274"/>
            <ac:spMk id="6" creationId="{953C2CC3-B261-B449-7799-E44BEB073BF5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7" creationId="{CD7B0CD0-D2C7-F3E8-F72C-5378B3CABE77}"/>
          </ac:spMkLst>
        </pc:spChg>
        <pc:spChg chg="mod">
          <ac:chgData name="Heidi Kaikkonen" userId="51b3774f-9af3-4f0b-b6b1-d6e3ea3f2f2b" providerId="ADAL" clId="{49BFE14E-3531-45D9-A1BF-87D02AE56B14}" dt="2024-05-23T07:49:45.116" v="1437" actId="14100"/>
          <ac:spMkLst>
            <pc:docMk/>
            <pc:sldMk cId="397051703" sldId="274"/>
            <ac:spMk id="8" creationId="{7EF9CF58-176A-C9A9-97A1-60C1DD4EE46A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9" creationId="{689E1CF2-E164-FA5F-BCE4-07E1C02539DC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0" creationId="{2DC004CF-7F0D-B8D7-16CB-E421B1BEAA2B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1" creationId="{7229BA53-A1B0-63A0-CAFF-7EFE388C3FDB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12" creationId="{6A33D650-EBC9-D290-EB87-7171CC3B6452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3" creationId="{44DB8BD4-DDBB-25B0-AB81-906FA1774F2F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4" creationId="{D5F677F6-1E46-B78F-C685-0615121BD95F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5" creationId="{8E5F83C7-331F-0E5D-6347-D8525392CB23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6" creationId="{29B7781E-A8ED-55F2-D53D-1F63244EDE29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7" creationId="{0F124A0F-FD87-FDA3-74B1-F412BCF4F7F6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8" creationId="{2509D751-B108-32C4-F413-754CD5784803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19" creationId="{04818F08-E01B-5C04-FFDA-48858B2E6A5C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20" creationId="{6393D24A-3FD8-025C-CF22-5190B2B2F3F7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21" creationId="{FB544E0A-0B3E-6BAE-BB6D-32E7EF9B1911}"/>
          </ac:spMkLst>
        </pc:spChg>
        <pc:spChg chg="mod">
          <ac:chgData name="Heidi Kaikkonen" userId="51b3774f-9af3-4f0b-b6b1-d6e3ea3f2f2b" providerId="ADAL" clId="{49BFE14E-3531-45D9-A1BF-87D02AE56B14}" dt="2024-05-23T07:01:20.462" v="5" actId="1076"/>
          <ac:spMkLst>
            <pc:docMk/>
            <pc:sldMk cId="397051703" sldId="274"/>
            <ac:spMk id="23" creationId="{7590A71B-6F1A-7281-1F85-C88929A6760F}"/>
          </ac:spMkLst>
        </pc:spChg>
        <pc:spChg chg="mod">
          <ac:chgData name="Heidi Kaikkonen" userId="51b3774f-9af3-4f0b-b6b1-d6e3ea3f2f2b" providerId="ADAL" clId="{49BFE14E-3531-45D9-A1BF-87D02AE56B14}" dt="2024-05-23T07:49:33.548" v="1434" actId="1076"/>
          <ac:spMkLst>
            <pc:docMk/>
            <pc:sldMk cId="397051703" sldId="274"/>
            <ac:spMk id="26" creationId="{84125D9D-4408-5F8E-AFB6-0D34E2E5F243}"/>
          </ac:spMkLst>
        </pc:spChg>
        <pc:spChg chg="mod">
          <ac:chgData name="Heidi Kaikkonen" userId="51b3774f-9af3-4f0b-b6b1-d6e3ea3f2f2b" providerId="ADAL" clId="{49BFE14E-3531-45D9-A1BF-87D02AE56B14}" dt="2024-05-23T07:49:27.596" v="1432" actId="1076"/>
          <ac:spMkLst>
            <pc:docMk/>
            <pc:sldMk cId="397051703" sldId="274"/>
            <ac:spMk id="27" creationId="{76C98965-06CD-C5AB-BEE0-A7E41E043D0B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28" creationId="{6AF7BA1C-FF41-646C-1689-7FC2A8F6B0B4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29" creationId="{97C5D67B-6FBE-CE39-1BCD-3146D5A848D2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30" creationId="{2E102DE3-58E5-A8BF-6742-5E246050A431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31" creationId="{B3381F9D-A88A-3162-DB78-C7009E01B033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32" creationId="{2AD4C57D-2AAF-CABD-6A4D-B9D9FC03C8C7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33" creationId="{35383EAD-28FD-200B-D5F3-D908C79BBE30}"/>
          </ac:spMkLst>
        </pc:spChg>
        <pc:spChg chg="mod">
          <ac:chgData name="Heidi Kaikkonen" userId="51b3774f-9af3-4f0b-b6b1-d6e3ea3f2f2b" providerId="ADAL" clId="{49BFE14E-3531-45D9-A1BF-87D02AE56B14}" dt="2024-05-23T07:08:24.307" v="97" actId="2085"/>
          <ac:spMkLst>
            <pc:docMk/>
            <pc:sldMk cId="397051703" sldId="274"/>
            <ac:spMk id="34" creationId="{4A5AE7D8-CF0B-0282-AE1E-F27935FA36D2}"/>
          </ac:spMkLst>
        </pc:spChg>
        <pc:spChg chg="mod">
          <ac:chgData name="Heidi Kaikkonen" userId="51b3774f-9af3-4f0b-b6b1-d6e3ea3f2f2b" providerId="ADAL" clId="{49BFE14E-3531-45D9-A1BF-87D02AE56B14}" dt="2024-05-23T07:50:00.633" v="1443" actId="1076"/>
          <ac:spMkLst>
            <pc:docMk/>
            <pc:sldMk cId="397051703" sldId="274"/>
            <ac:spMk id="35" creationId="{5F4AC05E-D912-B4A6-861C-E3E1C6D040E4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36" creationId="{8BEC6B97-E1C3-11BC-F28C-FE4A722A52E9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37" creationId="{28388005-99E4-9446-61C3-AE33711AEF31}"/>
          </ac:spMkLst>
        </pc:spChg>
        <pc:spChg chg="mod">
          <ac:chgData name="Heidi Kaikkonen" userId="51b3774f-9af3-4f0b-b6b1-d6e3ea3f2f2b" providerId="ADAL" clId="{49BFE14E-3531-45D9-A1BF-87D02AE56B14}" dt="2024-05-23T07:09:20.424" v="101" actId="207"/>
          <ac:spMkLst>
            <pc:docMk/>
            <pc:sldMk cId="397051703" sldId="274"/>
            <ac:spMk id="38" creationId="{F5F6F9D3-6040-72A8-040F-EB0261768CBF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39" creationId="{0B0EA628-3523-5A90-F803-B37B3B693878}"/>
          </ac:spMkLst>
        </pc:spChg>
        <pc:spChg chg="mod">
          <ac:chgData name="Heidi Kaikkonen" userId="51b3774f-9af3-4f0b-b6b1-d6e3ea3f2f2b" providerId="ADAL" clId="{49BFE14E-3531-45D9-A1BF-87D02AE56B14}" dt="2024-05-23T07:09:32.291" v="102" actId="2085"/>
          <ac:spMkLst>
            <pc:docMk/>
            <pc:sldMk cId="397051703" sldId="274"/>
            <ac:spMk id="40" creationId="{3DDDE51D-1AD9-EEDC-51BF-00BDD3736A73}"/>
          </ac:spMkLst>
        </pc:spChg>
        <pc:spChg chg="add del">
          <ac:chgData name="Heidi Kaikkonen" userId="51b3774f-9af3-4f0b-b6b1-d6e3ea3f2f2b" providerId="ADAL" clId="{49BFE14E-3531-45D9-A1BF-87D02AE56B14}" dt="2024-05-23T07:48:30.679" v="1422" actId="478"/>
          <ac:spMkLst>
            <pc:docMk/>
            <pc:sldMk cId="397051703" sldId="274"/>
            <ac:spMk id="41" creationId="{2B466AA7-5714-24E4-D293-EA6BE4BDBCAB}"/>
          </ac:spMkLst>
        </pc:spChg>
        <pc:spChg chg="mod">
          <ac:chgData name="Heidi Kaikkonen" userId="51b3774f-9af3-4f0b-b6b1-d6e3ea3f2f2b" providerId="ADAL" clId="{49BFE14E-3531-45D9-A1BF-87D02AE56B14}" dt="2024-05-23T07:08:40.292" v="99" actId="2085"/>
          <ac:spMkLst>
            <pc:docMk/>
            <pc:sldMk cId="397051703" sldId="274"/>
            <ac:spMk id="42" creationId="{A1576992-6495-0FF5-0BE7-18C700DA81A3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43" creationId="{8F11897F-A4F3-BC14-375F-24808621643A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44" creationId="{7FECF894-B1B6-E5AA-863A-ABC43B6EE2A6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45" creationId="{4AFC3782-265B-39CF-AAD4-F31C10FDA93B}"/>
          </ac:spMkLst>
        </pc:spChg>
        <pc:spChg chg="mod">
          <ac:chgData name="Heidi Kaikkonen" userId="51b3774f-9af3-4f0b-b6b1-d6e3ea3f2f2b" providerId="ADAL" clId="{49BFE14E-3531-45D9-A1BF-87D02AE56B14}" dt="2024-05-23T07:08:20.561" v="95" actId="2085"/>
          <ac:spMkLst>
            <pc:docMk/>
            <pc:sldMk cId="397051703" sldId="274"/>
            <ac:spMk id="46" creationId="{105744FA-28A8-4F42-0E1A-8EA738712E55}"/>
          </ac:spMkLst>
        </pc:spChg>
      </pc:sldChg>
      <pc:sldChg chg="addSp delSp modSp add del mod">
        <pc:chgData name="Heidi Kaikkonen" userId="51b3774f-9af3-4f0b-b6b1-d6e3ea3f2f2b" providerId="ADAL" clId="{49BFE14E-3531-45D9-A1BF-87D02AE56B14}" dt="2024-05-23T07:54:56.048" v="1498" actId="47"/>
        <pc:sldMkLst>
          <pc:docMk/>
          <pc:sldMk cId="1132621450" sldId="275"/>
        </pc:sldMkLst>
        <pc:spChg chg="mod">
          <ac:chgData name="Heidi Kaikkonen" userId="51b3774f-9af3-4f0b-b6b1-d6e3ea3f2f2b" providerId="ADAL" clId="{49BFE14E-3531-45D9-A1BF-87D02AE56B14}" dt="2024-05-23T07:45:32.595" v="1345" actId="1076"/>
          <ac:spMkLst>
            <pc:docMk/>
            <pc:sldMk cId="1132621450" sldId="275"/>
            <ac:spMk id="3" creationId="{74A180BD-6074-2A6F-F8DE-9FDF2F9F5F06}"/>
          </ac:spMkLst>
        </pc:spChg>
        <pc:spChg chg="mod">
          <ac:chgData name="Heidi Kaikkonen" userId="51b3774f-9af3-4f0b-b6b1-d6e3ea3f2f2b" providerId="ADAL" clId="{49BFE14E-3531-45D9-A1BF-87D02AE56B14}" dt="2024-05-23T07:44:58.140" v="1340" actId="207"/>
          <ac:spMkLst>
            <pc:docMk/>
            <pc:sldMk cId="1132621450" sldId="275"/>
            <ac:spMk id="4" creationId="{A6E7F234-4AE6-3C9A-064B-BEE7B68F16B5}"/>
          </ac:spMkLst>
        </pc:spChg>
        <pc:spChg chg="mod">
          <ac:chgData name="Heidi Kaikkonen" userId="51b3774f-9af3-4f0b-b6b1-d6e3ea3f2f2b" providerId="ADAL" clId="{49BFE14E-3531-45D9-A1BF-87D02AE56B14}" dt="2024-05-23T07:38:53.137" v="1180" actId="14100"/>
          <ac:spMkLst>
            <pc:docMk/>
            <pc:sldMk cId="1132621450" sldId="275"/>
            <ac:spMk id="5" creationId="{8605201F-9190-170D-A4F6-420BCA6D16ED}"/>
          </ac:spMkLst>
        </pc:spChg>
        <pc:spChg chg="mod">
          <ac:chgData name="Heidi Kaikkonen" userId="51b3774f-9af3-4f0b-b6b1-d6e3ea3f2f2b" providerId="ADAL" clId="{49BFE14E-3531-45D9-A1BF-87D02AE56B14}" dt="2024-05-23T07:06:14.978" v="92" actId="20577"/>
          <ac:spMkLst>
            <pc:docMk/>
            <pc:sldMk cId="1132621450" sldId="275"/>
            <ac:spMk id="6" creationId="{06B4C112-8C1D-3261-309A-641E5752B771}"/>
          </ac:spMkLst>
        </pc:spChg>
        <pc:spChg chg="del mod">
          <ac:chgData name="Heidi Kaikkonen" userId="51b3774f-9af3-4f0b-b6b1-d6e3ea3f2f2b" providerId="ADAL" clId="{49BFE14E-3531-45D9-A1BF-87D02AE56B14}" dt="2024-05-23T07:38:35.751" v="1176" actId="478"/>
          <ac:spMkLst>
            <pc:docMk/>
            <pc:sldMk cId="1132621450" sldId="275"/>
            <ac:spMk id="7" creationId="{15D8D427-8C1D-8499-350E-57B6EBD116F5}"/>
          </ac:spMkLst>
        </pc:spChg>
        <pc:spChg chg="mod">
          <ac:chgData name="Heidi Kaikkonen" userId="51b3774f-9af3-4f0b-b6b1-d6e3ea3f2f2b" providerId="ADAL" clId="{49BFE14E-3531-45D9-A1BF-87D02AE56B14}" dt="2024-05-23T07:45:55.757" v="1366" actId="20577"/>
          <ac:spMkLst>
            <pc:docMk/>
            <pc:sldMk cId="1132621450" sldId="275"/>
            <ac:spMk id="8" creationId="{EAEBC410-38B0-FD0A-9BD2-E763CB3C84CF}"/>
          </ac:spMkLst>
        </pc:spChg>
        <pc:spChg chg="mod">
          <ac:chgData name="Heidi Kaikkonen" userId="51b3774f-9af3-4f0b-b6b1-d6e3ea3f2f2b" providerId="ADAL" clId="{49BFE14E-3531-45D9-A1BF-87D02AE56B14}" dt="2024-05-23T07:46:11.326" v="1397" actId="20577"/>
          <ac:spMkLst>
            <pc:docMk/>
            <pc:sldMk cId="1132621450" sldId="275"/>
            <ac:spMk id="9" creationId="{6C4E1B21-2359-4F1C-D9E8-3858B92C0D2E}"/>
          </ac:spMkLst>
        </pc:spChg>
        <pc:spChg chg="add mod">
          <ac:chgData name="Heidi Kaikkonen" userId="51b3774f-9af3-4f0b-b6b1-d6e3ea3f2f2b" providerId="ADAL" clId="{49BFE14E-3531-45D9-A1BF-87D02AE56B14}" dt="2024-05-23T07:38:48.623" v="1179" actId="14100"/>
          <ac:spMkLst>
            <pc:docMk/>
            <pc:sldMk cId="1132621450" sldId="275"/>
            <ac:spMk id="10" creationId="{86EDFB6F-394F-8322-D7E9-F2DFD4A51553}"/>
          </ac:spMkLst>
        </pc:spChg>
        <pc:spChg chg="add mod">
          <ac:chgData name="Heidi Kaikkonen" userId="51b3774f-9af3-4f0b-b6b1-d6e3ea3f2f2b" providerId="ADAL" clId="{49BFE14E-3531-45D9-A1BF-87D02AE56B14}" dt="2024-05-23T07:47:39.043" v="1418" actId="1076"/>
          <ac:spMkLst>
            <pc:docMk/>
            <pc:sldMk cId="1132621450" sldId="275"/>
            <ac:spMk id="11" creationId="{565D9366-52AA-3ACE-5EDA-E9AA3EB037C9}"/>
          </ac:spMkLst>
        </pc:spChg>
        <pc:spChg chg="add mod">
          <ac:chgData name="Heidi Kaikkonen" userId="51b3774f-9af3-4f0b-b6b1-d6e3ea3f2f2b" providerId="ADAL" clId="{49BFE14E-3531-45D9-A1BF-87D02AE56B14}" dt="2024-05-23T07:44:23.633" v="1323" actId="1076"/>
          <ac:spMkLst>
            <pc:docMk/>
            <pc:sldMk cId="1132621450" sldId="275"/>
            <ac:spMk id="12" creationId="{ACE1FA0F-28DE-05C7-5AAF-B35A67889469}"/>
          </ac:spMkLst>
        </pc:spChg>
        <pc:spChg chg="add mod">
          <ac:chgData name="Heidi Kaikkonen" userId="51b3774f-9af3-4f0b-b6b1-d6e3ea3f2f2b" providerId="ADAL" clId="{49BFE14E-3531-45D9-A1BF-87D02AE56B14}" dt="2024-05-23T07:47:05.558" v="1411" actId="1076"/>
          <ac:spMkLst>
            <pc:docMk/>
            <pc:sldMk cId="1132621450" sldId="275"/>
            <ac:spMk id="13" creationId="{4ACFB73B-7B3A-F962-2FE6-8F1D59CEC711}"/>
          </ac:spMkLst>
        </pc:spChg>
        <pc:spChg chg="add mod">
          <ac:chgData name="Heidi Kaikkonen" userId="51b3774f-9af3-4f0b-b6b1-d6e3ea3f2f2b" providerId="ADAL" clId="{49BFE14E-3531-45D9-A1BF-87D02AE56B14}" dt="2024-05-23T07:43:33.322" v="1279" actId="2085"/>
          <ac:spMkLst>
            <pc:docMk/>
            <pc:sldMk cId="1132621450" sldId="275"/>
            <ac:spMk id="14" creationId="{E30D84F1-DE8C-F7C9-0BFC-61112FA65A8C}"/>
          </ac:spMkLst>
        </pc:spChg>
        <pc:spChg chg="add mod">
          <ac:chgData name="Heidi Kaikkonen" userId="51b3774f-9af3-4f0b-b6b1-d6e3ea3f2f2b" providerId="ADAL" clId="{49BFE14E-3531-45D9-A1BF-87D02AE56B14}" dt="2024-05-23T07:45:29.389" v="1344" actId="1076"/>
          <ac:spMkLst>
            <pc:docMk/>
            <pc:sldMk cId="1132621450" sldId="275"/>
            <ac:spMk id="15" creationId="{E68A4FFB-E93F-ED03-68DC-2E977A4122A7}"/>
          </ac:spMkLst>
        </pc:spChg>
        <pc:spChg chg="add mod">
          <ac:chgData name="Heidi Kaikkonen" userId="51b3774f-9af3-4f0b-b6b1-d6e3ea3f2f2b" providerId="ADAL" clId="{49BFE14E-3531-45D9-A1BF-87D02AE56B14}" dt="2024-05-23T07:47:29.815" v="1417" actId="1076"/>
          <ac:spMkLst>
            <pc:docMk/>
            <pc:sldMk cId="1132621450" sldId="275"/>
            <ac:spMk id="16" creationId="{983C8A3B-698D-72A9-BF6C-C2BCC1FE7A70}"/>
          </ac:spMkLst>
        </pc:spChg>
        <pc:spChg chg="add mod">
          <ac:chgData name="Heidi Kaikkonen" userId="51b3774f-9af3-4f0b-b6b1-d6e3ea3f2f2b" providerId="ADAL" clId="{49BFE14E-3531-45D9-A1BF-87D02AE56B14}" dt="2024-05-23T07:46:54.784" v="1408" actId="2085"/>
          <ac:spMkLst>
            <pc:docMk/>
            <pc:sldMk cId="1132621450" sldId="275"/>
            <ac:spMk id="17" creationId="{9DEAC1F9-CF0B-232F-3074-313C6967F9E5}"/>
          </ac:spMkLst>
        </pc:spChg>
        <pc:spChg chg="add mod">
          <ac:chgData name="Heidi Kaikkonen" userId="51b3774f-9af3-4f0b-b6b1-d6e3ea3f2f2b" providerId="ADAL" clId="{49BFE14E-3531-45D9-A1BF-87D02AE56B14}" dt="2024-05-23T07:47:02.067" v="1410" actId="1076"/>
          <ac:spMkLst>
            <pc:docMk/>
            <pc:sldMk cId="1132621450" sldId="275"/>
            <ac:spMk id="18" creationId="{2B162A76-9D98-79DF-7963-D6D1DA2BBE03}"/>
          </ac:spMkLst>
        </pc:spChg>
        <pc:spChg chg="add mod">
          <ac:chgData name="Heidi Kaikkonen" userId="51b3774f-9af3-4f0b-b6b1-d6e3ea3f2f2b" providerId="ADAL" clId="{49BFE14E-3531-45D9-A1BF-87D02AE56B14}" dt="2024-05-23T07:47:13.014" v="1413" actId="207"/>
          <ac:spMkLst>
            <pc:docMk/>
            <pc:sldMk cId="1132621450" sldId="275"/>
            <ac:spMk id="19" creationId="{D8F7BBFF-35D7-05A6-2405-8678137902B5}"/>
          </ac:spMkLst>
        </pc:spChg>
        <pc:spChg chg="add mod">
          <ac:chgData name="Heidi Kaikkonen" userId="51b3774f-9af3-4f0b-b6b1-d6e3ea3f2f2b" providerId="ADAL" clId="{49BFE14E-3531-45D9-A1BF-87D02AE56B14}" dt="2024-05-23T07:47:24.340" v="1416" actId="207"/>
          <ac:spMkLst>
            <pc:docMk/>
            <pc:sldMk cId="1132621450" sldId="275"/>
            <ac:spMk id="20" creationId="{76953F5A-55D3-6186-3E88-966DA01E1A60}"/>
          </ac:spMkLst>
        </pc:spChg>
      </pc:sldChg>
      <pc:sldChg chg="addSp delSp modSp mod">
        <pc:chgData name="Heidi Kaikkonen" userId="51b3774f-9af3-4f0b-b6b1-d6e3ea3f2f2b" providerId="ADAL" clId="{49BFE14E-3531-45D9-A1BF-87D02AE56B14}" dt="2024-05-23T07:35:38.717" v="1100" actId="478"/>
        <pc:sldMkLst>
          <pc:docMk/>
          <pc:sldMk cId="454977368" sldId="276"/>
        </pc:sldMkLst>
        <pc:spChg chg="mod">
          <ac:chgData name="Heidi Kaikkonen" userId="51b3774f-9af3-4f0b-b6b1-d6e3ea3f2f2b" providerId="ADAL" clId="{49BFE14E-3531-45D9-A1BF-87D02AE56B14}" dt="2024-05-23T07:20:52.212" v="498" actId="404"/>
          <ac:spMkLst>
            <pc:docMk/>
            <pc:sldMk cId="454977368" sldId="276"/>
            <ac:spMk id="2" creationId="{41C96EFF-78D5-81E5-602E-F6BCE18FAE1C}"/>
          </ac:spMkLst>
        </pc:spChg>
        <pc:spChg chg="mod">
          <ac:chgData name="Heidi Kaikkonen" userId="51b3774f-9af3-4f0b-b6b1-d6e3ea3f2f2b" providerId="ADAL" clId="{49BFE14E-3531-45D9-A1BF-87D02AE56B14}" dt="2024-05-23T07:28:56.799" v="749" actId="20577"/>
          <ac:spMkLst>
            <pc:docMk/>
            <pc:sldMk cId="454977368" sldId="276"/>
            <ac:spMk id="3" creationId="{A18B4881-4523-6B5D-D107-24DCAA0C69FF}"/>
          </ac:spMkLst>
        </pc:spChg>
        <pc:spChg chg="add del mod">
          <ac:chgData name="Heidi Kaikkonen" userId="51b3774f-9af3-4f0b-b6b1-d6e3ea3f2f2b" providerId="ADAL" clId="{49BFE14E-3531-45D9-A1BF-87D02AE56B14}" dt="2024-05-23T07:24:41.950" v="584"/>
          <ac:spMkLst>
            <pc:docMk/>
            <pc:sldMk cId="454977368" sldId="276"/>
            <ac:spMk id="4" creationId="{3EB23C52-33D1-FD42-8B43-CD23B290EBD7}"/>
          </ac:spMkLst>
        </pc:spChg>
        <pc:spChg chg="add del mod">
          <ac:chgData name="Heidi Kaikkonen" userId="51b3774f-9af3-4f0b-b6b1-d6e3ea3f2f2b" providerId="ADAL" clId="{49BFE14E-3531-45D9-A1BF-87D02AE56B14}" dt="2024-05-23T07:35:38.717" v="1100" actId="478"/>
          <ac:spMkLst>
            <pc:docMk/>
            <pc:sldMk cId="454977368" sldId="276"/>
            <ac:spMk id="5" creationId="{27CB94F6-9CEF-2019-C69E-8151F9A233CA}"/>
          </ac:spMkLst>
        </pc:spChg>
        <pc:spChg chg="mod">
          <ac:chgData name="Heidi Kaikkonen" userId="51b3774f-9af3-4f0b-b6b1-d6e3ea3f2f2b" providerId="ADAL" clId="{49BFE14E-3531-45D9-A1BF-87D02AE56B14}" dt="2024-05-23T07:32:30.183" v="870" actId="20577"/>
          <ac:spMkLst>
            <pc:docMk/>
            <pc:sldMk cId="454977368" sldId="276"/>
            <ac:spMk id="6" creationId="{6AC6BC0F-3DFD-109F-F39A-944452DA1B8B}"/>
          </ac:spMkLst>
        </pc:spChg>
      </pc:sldChg>
      <pc:sldChg chg="new del">
        <pc:chgData name="Heidi Kaikkonen" userId="51b3774f-9af3-4f0b-b6b1-d6e3ea3f2f2b" providerId="ADAL" clId="{49BFE14E-3531-45D9-A1BF-87D02AE56B14}" dt="2024-05-23T07:50:22.593" v="1445" actId="47"/>
        <pc:sldMkLst>
          <pc:docMk/>
          <pc:sldMk cId="605448282" sldId="277"/>
        </pc:sldMkLst>
      </pc:sldChg>
      <pc:sldChg chg="addSp delSp modSp add mod ord">
        <pc:chgData name="Heidi Kaikkonen" userId="51b3774f-9af3-4f0b-b6b1-d6e3ea3f2f2b" providerId="ADAL" clId="{49BFE14E-3531-45D9-A1BF-87D02AE56B14}" dt="2024-05-23T07:53:24.193" v="1476"/>
        <pc:sldMkLst>
          <pc:docMk/>
          <pc:sldMk cId="2742268784" sldId="277"/>
        </pc:sldMkLst>
        <pc:spChg chg="del">
          <ac:chgData name="Heidi Kaikkonen" userId="51b3774f-9af3-4f0b-b6b1-d6e3ea3f2f2b" providerId="ADAL" clId="{49BFE14E-3531-45D9-A1BF-87D02AE56B14}" dt="2024-05-23T07:50:37.497" v="1449" actId="478"/>
          <ac:spMkLst>
            <pc:docMk/>
            <pc:sldMk cId="2742268784" sldId="277"/>
            <ac:spMk id="2" creationId="{41C96EFF-78D5-81E5-602E-F6BCE18FAE1C}"/>
          </ac:spMkLst>
        </pc:spChg>
        <pc:spChg chg="del">
          <ac:chgData name="Heidi Kaikkonen" userId="51b3774f-9af3-4f0b-b6b1-d6e3ea3f2f2b" providerId="ADAL" clId="{49BFE14E-3531-45D9-A1BF-87D02AE56B14}" dt="2024-05-23T07:50:33.873" v="1447" actId="478"/>
          <ac:spMkLst>
            <pc:docMk/>
            <pc:sldMk cId="2742268784" sldId="277"/>
            <ac:spMk id="3" creationId="{A18B4881-4523-6B5D-D107-24DCAA0C69FF}"/>
          </ac:spMkLst>
        </pc:spChg>
        <pc:spChg chg="add del mod">
          <ac:chgData name="Heidi Kaikkonen" userId="51b3774f-9af3-4f0b-b6b1-d6e3ea3f2f2b" providerId="ADAL" clId="{49BFE14E-3531-45D9-A1BF-87D02AE56B14}" dt="2024-05-23T07:50:49.114" v="1450" actId="478"/>
          <ac:spMkLst>
            <pc:docMk/>
            <pc:sldMk cId="2742268784" sldId="277"/>
            <ac:spMk id="5" creationId="{5E55A1DB-B658-CCCE-EA4A-4FB6AA01205D}"/>
          </ac:spMkLst>
        </pc:spChg>
        <pc:spChg chg="del">
          <ac:chgData name="Heidi Kaikkonen" userId="51b3774f-9af3-4f0b-b6b1-d6e3ea3f2f2b" providerId="ADAL" clId="{49BFE14E-3531-45D9-A1BF-87D02AE56B14}" dt="2024-05-23T07:50:35.191" v="1448" actId="478"/>
          <ac:spMkLst>
            <pc:docMk/>
            <pc:sldMk cId="2742268784" sldId="277"/>
            <ac:spMk id="6" creationId="{6AC6BC0F-3DFD-109F-F39A-944452DA1B8B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8" creationId="{867BCFB4-F419-8DD5-796E-EF751078420D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9" creationId="{70B4BF6B-F2DF-D288-897F-DC5042F36FCD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10" creationId="{39717A3E-B7CB-F160-D4A6-A1331C581573}"/>
          </ac:spMkLst>
        </pc:spChg>
        <pc:spChg chg="add mod">
          <ac:chgData name="Heidi Kaikkonen" userId="51b3774f-9af3-4f0b-b6b1-d6e3ea3f2f2b" providerId="ADAL" clId="{49BFE14E-3531-45D9-A1BF-87D02AE56B14}" dt="2024-05-23T07:52:07.262" v="1460" actId="14100"/>
          <ac:spMkLst>
            <pc:docMk/>
            <pc:sldMk cId="2742268784" sldId="277"/>
            <ac:spMk id="11" creationId="{4F7ACC82-7DF3-A8E3-2C50-51C7EE2BC0A2}"/>
          </ac:spMkLst>
        </pc:spChg>
        <pc:spChg chg="add mod">
          <ac:chgData name="Heidi Kaikkonen" userId="51b3774f-9af3-4f0b-b6b1-d6e3ea3f2f2b" providerId="ADAL" clId="{49BFE14E-3531-45D9-A1BF-87D02AE56B14}" dt="2024-05-23T07:52:10.233" v="1461" actId="14100"/>
          <ac:spMkLst>
            <pc:docMk/>
            <pc:sldMk cId="2742268784" sldId="277"/>
            <ac:spMk id="12" creationId="{94998DE0-FDC0-CE97-20DC-9DC7197665ED}"/>
          </ac:spMkLst>
        </pc:spChg>
        <pc:spChg chg="add mod">
          <ac:chgData name="Heidi Kaikkonen" userId="51b3774f-9af3-4f0b-b6b1-d6e3ea3f2f2b" providerId="ADAL" clId="{49BFE14E-3531-45D9-A1BF-87D02AE56B14}" dt="2024-05-23T07:52:15.402" v="1463" actId="14100"/>
          <ac:spMkLst>
            <pc:docMk/>
            <pc:sldMk cId="2742268784" sldId="277"/>
            <ac:spMk id="13" creationId="{04226C52-DBBA-2A77-443F-EDBDE2905238}"/>
          </ac:spMkLst>
        </pc:spChg>
        <pc:spChg chg="add mod">
          <ac:chgData name="Heidi Kaikkonen" userId="51b3774f-9af3-4f0b-b6b1-d6e3ea3f2f2b" providerId="ADAL" clId="{49BFE14E-3531-45D9-A1BF-87D02AE56B14}" dt="2024-05-23T07:52:55.740" v="1471" actId="1076"/>
          <ac:spMkLst>
            <pc:docMk/>
            <pc:sldMk cId="2742268784" sldId="277"/>
            <ac:spMk id="14" creationId="{DE1EBBFC-993F-CA8A-E6BF-01AE8DB6D713}"/>
          </ac:spMkLst>
        </pc:spChg>
        <pc:spChg chg="add mod">
          <ac:chgData name="Heidi Kaikkonen" userId="51b3774f-9af3-4f0b-b6b1-d6e3ea3f2f2b" providerId="ADAL" clId="{49BFE14E-3531-45D9-A1BF-87D02AE56B14}" dt="2024-05-23T07:52:28.676" v="1466" actId="14100"/>
          <ac:spMkLst>
            <pc:docMk/>
            <pc:sldMk cId="2742268784" sldId="277"/>
            <ac:spMk id="15" creationId="{11CB84A9-B9AC-FC2E-7042-F0EAC7A11E44}"/>
          </ac:spMkLst>
        </pc:spChg>
        <pc:spChg chg="add mod">
          <ac:chgData name="Heidi Kaikkonen" userId="51b3774f-9af3-4f0b-b6b1-d6e3ea3f2f2b" providerId="ADAL" clId="{49BFE14E-3531-45D9-A1BF-87D02AE56B14}" dt="2024-05-23T07:52:32.606" v="1467" actId="14100"/>
          <ac:spMkLst>
            <pc:docMk/>
            <pc:sldMk cId="2742268784" sldId="277"/>
            <ac:spMk id="16" creationId="{0845003A-C303-4AFA-C039-6AB7CB9E4300}"/>
          </ac:spMkLst>
        </pc:spChg>
        <pc:spChg chg="add mod">
          <ac:chgData name="Heidi Kaikkonen" userId="51b3774f-9af3-4f0b-b6b1-d6e3ea3f2f2b" providerId="ADAL" clId="{49BFE14E-3531-45D9-A1BF-87D02AE56B14}" dt="2024-05-23T07:52:34.708" v="1468" actId="14100"/>
          <ac:spMkLst>
            <pc:docMk/>
            <pc:sldMk cId="2742268784" sldId="277"/>
            <ac:spMk id="17" creationId="{196FF661-A641-C727-5062-E2F514AF26B5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18" creationId="{1799D82A-A6CC-E4BE-F373-6C6414A9B958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19" creationId="{B16AB001-94A4-796E-317A-B9F0BF6739E5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0" creationId="{900B257C-2EE0-ED67-8FCA-6CB1C212F87C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1" creationId="{B73366DA-9F06-F0D2-2603-0EDE155C5C39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2" creationId="{333339DC-F505-7650-486C-5A06C6BBDED1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3" creationId="{0D773666-E48E-23CF-0A30-0976AC24B143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4" creationId="{18A32A6F-C6C6-A309-9C79-C39209FB5E17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5" creationId="{A174E0A4-028D-20E8-DEB5-D2FF36DCF76C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6" creationId="{CE84D116-5F30-6135-8098-6A64EA31B30B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7" creationId="{92A3C73A-7538-2413-436D-9554E5B62CA9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8" creationId="{596AC4C3-1A39-802F-0350-13BE55FF3197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29" creationId="{5B7E8144-FEF3-92E2-A6A2-7BB9224422EB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0" creationId="{13AADDB0-4970-67FB-F715-B479351F4C46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1" creationId="{DE5ECBE2-3D99-3FC0-8EA6-C30941B73CF9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2" creationId="{1CCEFB46-5BF1-3C15-DC78-2EF71527DF2F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3" creationId="{5393FB54-9840-FB7C-5474-3F46FB8285A2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4" creationId="{E09AF2D0-61D5-2008-BEB4-FC86B6D4764B}"/>
          </ac:spMkLst>
        </pc:spChg>
        <pc:spChg chg="add mod">
          <ac:chgData name="Heidi Kaikkonen" userId="51b3774f-9af3-4f0b-b6b1-d6e3ea3f2f2b" providerId="ADAL" clId="{49BFE14E-3531-45D9-A1BF-87D02AE56B14}" dt="2024-05-23T07:51:46.039" v="1459"/>
          <ac:spMkLst>
            <pc:docMk/>
            <pc:sldMk cId="2742268784" sldId="277"/>
            <ac:spMk id="35" creationId="{BEC9E20C-1EC0-DEC3-7881-3BE8DE9AF687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6" creationId="{22092EE5-CAA0-02B8-71E4-44E2EAE403DB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7" creationId="{8F0A6B78-2AF3-1982-FCB9-451B34FE975D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8" creationId="{5F92B301-0E95-0665-B767-A5B03B411989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39" creationId="{8F853A3A-5EC1-4700-47D8-FCD34315B59C}"/>
          </ac:spMkLst>
        </pc:spChg>
        <pc:spChg chg="add mod">
          <ac:chgData name="Heidi Kaikkonen" userId="51b3774f-9af3-4f0b-b6b1-d6e3ea3f2f2b" providerId="ADAL" clId="{49BFE14E-3531-45D9-A1BF-87D02AE56B14}" dt="2024-05-23T07:52:13.628" v="1462" actId="14100"/>
          <ac:spMkLst>
            <pc:docMk/>
            <pc:sldMk cId="2742268784" sldId="277"/>
            <ac:spMk id="40" creationId="{BA164941-6A67-1E56-2D01-54C8DD8220CD}"/>
          </ac:spMkLst>
        </pc:spChg>
        <pc:spChg chg="add mod">
          <ac:chgData name="Heidi Kaikkonen" userId="51b3774f-9af3-4f0b-b6b1-d6e3ea3f2f2b" providerId="ADAL" clId="{49BFE14E-3531-45D9-A1BF-87D02AE56B14}" dt="2024-05-23T07:53:09.234" v="1473" actId="1076"/>
          <ac:spMkLst>
            <pc:docMk/>
            <pc:sldMk cId="2742268784" sldId="277"/>
            <ac:spMk id="41" creationId="{CDCB8F59-13FA-16F1-338B-FF04773C4279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2" creationId="{235233F2-E00D-2EA4-3212-0FCC6C9C2294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3" creationId="{F3E07FED-0D84-AA8A-6B66-6872FB47582E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4" creationId="{0E47308E-EEA5-562E-CDC4-83AB18E6251B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5" creationId="{F0141232-EB50-C3C4-E97B-C3E24648A6FD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6" creationId="{1AAE6CBE-1A92-23A3-9C04-AC370E8F2565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7" creationId="{BFCF7499-B7C4-C49A-0500-9A119C6AD0B6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8" creationId="{F62E3A23-753B-30FD-6D31-A8826826488E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49" creationId="{C4533694-0A02-3443-95A8-8BC507DEADF0}"/>
          </ac:spMkLst>
        </pc:spChg>
        <pc:spChg chg="add mod">
          <ac:chgData name="Heidi Kaikkonen" userId="51b3774f-9af3-4f0b-b6b1-d6e3ea3f2f2b" providerId="ADAL" clId="{49BFE14E-3531-45D9-A1BF-87D02AE56B14}" dt="2024-05-23T07:51:04.028" v="1452" actId="1076"/>
          <ac:spMkLst>
            <pc:docMk/>
            <pc:sldMk cId="2742268784" sldId="277"/>
            <ac:spMk id="50" creationId="{8A733F53-9D57-246C-4534-066FE1CB05DF}"/>
          </ac:spMkLst>
        </pc:spChg>
        <pc:graphicFrameChg chg="add mod modGraphic">
          <ac:chgData name="Heidi Kaikkonen" userId="51b3774f-9af3-4f0b-b6b1-d6e3ea3f2f2b" providerId="ADAL" clId="{49BFE14E-3531-45D9-A1BF-87D02AE56B14}" dt="2024-05-23T07:51:36.133" v="1458" actId="14100"/>
          <ac:graphicFrameMkLst>
            <pc:docMk/>
            <pc:sldMk cId="2742268784" sldId="277"/>
            <ac:graphicFrameMk id="7" creationId="{F25E0ADF-0BEF-D6FC-45EB-5972649FF8AA}"/>
          </ac:graphicFrameMkLst>
        </pc:graphicFrameChg>
      </pc:sldChg>
      <pc:sldChg chg="addSp delSp modSp add mod">
        <pc:chgData name="Heidi Kaikkonen" userId="51b3774f-9af3-4f0b-b6b1-d6e3ea3f2f2b" providerId="ADAL" clId="{49BFE14E-3531-45D9-A1BF-87D02AE56B14}" dt="2024-05-23T07:58:21.279" v="1583" actId="1076"/>
        <pc:sldMkLst>
          <pc:docMk/>
          <pc:sldMk cId="3972363699" sldId="278"/>
        </pc:sldMkLst>
        <pc:spChg chg="del">
          <ac:chgData name="Heidi Kaikkonen" userId="51b3774f-9af3-4f0b-b6b1-d6e3ea3f2f2b" providerId="ADAL" clId="{49BFE14E-3531-45D9-A1BF-87D02AE56B14}" dt="2024-05-23T07:54:29.590" v="1495" actId="478"/>
          <ac:spMkLst>
            <pc:docMk/>
            <pc:sldMk cId="3972363699" sldId="278"/>
            <ac:spMk id="2" creationId="{41C96EFF-78D5-81E5-602E-F6BCE18FAE1C}"/>
          </ac:spMkLst>
        </pc:spChg>
        <pc:spChg chg="del">
          <ac:chgData name="Heidi Kaikkonen" userId="51b3774f-9af3-4f0b-b6b1-d6e3ea3f2f2b" providerId="ADAL" clId="{49BFE14E-3531-45D9-A1BF-87D02AE56B14}" dt="2024-05-23T07:54:26.558" v="1493" actId="478"/>
          <ac:spMkLst>
            <pc:docMk/>
            <pc:sldMk cId="3972363699" sldId="278"/>
            <ac:spMk id="3" creationId="{A18B4881-4523-6B5D-D107-24DCAA0C69FF}"/>
          </ac:spMkLst>
        </pc:spChg>
        <pc:spChg chg="add del mod">
          <ac:chgData name="Heidi Kaikkonen" userId="51b3774f-9af3-4f0b-b6b1-d6e3ea3f2f2b" providerId="ADAL" clId="{49BFE14E-3531-45D9-A1BF-87D02AE56B14}" dt="2024-05-23T07:54:50.757" v="1496" actId="478"/>
          <ac:spMkLst>
            <pc:docMk/>
            <pc:sldMk cId="3972363699" sldId="278"/>
            <ac:spMk id="5" creationId="{79B2073D-EFA4-A335-C70C-6C7C224214D3}"/>
          </ac:spMkLst>
        </pc:spChg>
        <pc:spChg chg="del">
          <ac:chgData name="Heidi Kaikkonen" userId="51b3774f-9af3-4f0b-b6b1-d6e3ea3f2f2b" providerId="ADAL" clId="{49BFE14E-3531-45D9-A1BF-87D02AE56B14}" dt="2024-05-23T07:54:27.926" v="1494" actId="478"/>
          <ac:spMkLst>
            <pc:docMk/>
            <pc:sldMk cId="3972363699" sldId="278"/>
            <ac:spMk id="6" creationId="{6AC6BC0F-3DFD-109F-F39A-944452DA1B8B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8" creationId="{5A78F4CB-EF92-FCA2-5560-FADB47AA61A5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9" creationId="{41BEBC9C-3939-1F00-BF02-935345BF485B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0" creationId="{B21BE5E3-B4EA-2252-9B46-60ECC0BCA59A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1" creationId="{2EC437AE-765C-A8F5-01D8-8EE00604243D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2" creationId="{A2FE9086-7A4C-6969-5E15-CB5256EE81FD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3" creationId="{72EA1DD5-A370-7041-3ECA-28646720061B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4" creationId="{0ED1EF89-B97A-FF9C-5700-F75A744057A9}"/>
          </ac:spMkLst>
        </pc:spChg>
        <pc:spChg chg="add mod">
          <ac:chgData name="Heidi Kaikkonen" userId="51b3774f-9af3-4f0b-b6b1-d6e3ea3f2f2b" providerId="ADAL" clId="{49BFE14E-3531-45D9-A1BF-87D02AE56B14}" dt="2024-05-23T07:58:21.279" v="1583" actId="1076"/>
          <ac:spMkLst>
            <pc:docMk/>
            <pc:sldMk cId="3972363699" sldId="278"/>
            <ac:spMk id="15" creationId="{D3CFBC89-10C3-B824-FB15-372435900CD0}"/>
          </ac:spMkLst>
        </pc:spChg>
        <pc:spChg chg="add mod">
          <ac:chgData name="Heidi Kaikkonen" userId="51b3774f-9af3-4f0b-b6b1-d6e3ea3f2f2b" providerId="ADAL" clId="{49BFE14E-3531-45D9-A1BF-87D02AE56B14}" dt="2024-05-23T07:58:14.910" v="1581" actId="1076"/>
          <ac:spMkLst>
            <pc:docMk/>
            <pc:sldMk cId="3972363699" sldId="278"/>
            <ac:spMk id="16" creationId="{8FFCE949-9290-F6B3-0537-1E73778A9904}"/>
          </ac:spMkLst>
        </pc:spChg>
        <pc:spChg chg="add mod">
          <ac:chgData name="Heidi Kaikkonen" userId="51b3774f-9af3-4f0b-b6b1-d6e3ea3f2f2b" providerId="ADAL" clId="{49BFE14E-3531-45D9-A1BF-87D02AE56B14}" dt="2024-05-23T07:58:18.283" v="1582" actId="1076"/>
          <ac:spMkLst>
            <pc:docMk/>
            <pc:sldMk cId="3972363699" sldId="278"/>
            <ac:spMk id="17" creationId="{4E6D8982-668A-559F-712E-CE7CB4D3C094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8" creationId="{0E2846FE-115C-54E2-7838-B0044CDEC73A}"/>
          </ac:spMkLst>
        </pc:spChg>
        <pc:spChg chg="add mod">
          <ac:chgData name="Heidi Kaikkonen" userId="51b3774f-9af3-4f0b-b6b1-d6e3ea3f2f2b" providerId="ADAL" clId="{49BFE14E-3531-45D9-A1BF-87D02AE56B14}" dt="2024-05-23T07:54:51.735" v="1497"/>
          <ac:spMkLst>
            <pc:docMk/>
            <pc:sldMk cId="3972363699" sldId="278"/>
            <ac:spMk id="19" creationId="{6FE77FC7-01D8-370A-5081-D5F3C98AA63C}"/>
          </ac:spMkLst>
        </pc:spChg>
        <pc:spChg chg="add mod">
          <ac:chgData name="Heidi Kaikkonen" userId="51b3774f-9af3-4f0b-b6b1-d6e3ea3f2f2b" providerId="ADAL" clId="{49BFE14E-3531-45D9-A1BF-87D02AE56B14}" dt="2024-05-23T07:58:12.242" v="1580" actId="1076"/>
          <ac:spMkLst>
            <pc:docMk/>
            <pc:sldMk cId="3972363699" sldId="278"/>
            <ac:spMk id="20" creationId="{F528CE99-93CE-3AD2-05AE-6C09A0BF8D81}"/>
          </ac:spMkLst>
        </pc:spChg>
        <pc:spChg chg="add mod">
          <ac:chgData name="Heidi Kaikkonen" userId="51b3774f-9af3-4f0b-b6b1-d6e3ea3f2f2b" providerId="ADAL" clId="{49BFE14E-3531-45D9-A1BF-87D02AE56B14}" dt="2024-05-23T07:58:04.578" v="1578" actId="1076"/>
          <ac:spMkLst>
            <pc:docMk/>
            <pc:sldMk cId="3972363699" sldId="278"/>
            <ac:spMk id="21" creationId="{6B74FD41-52D2-C74F-AEAC-A1F6C3D92F6B}"/>
          </ac:spMkLst>
        </pc:spChg>
        <pc:spChg chg="add mod">
          <ac:chgData name="Heidi Kaikkonen" userId="51b3774f-9af3-4f0b-b6b1-d6e3ea3f2f2b" providerId="ADAL" clId="{49BFE14E-3531-45D9-A1BF-87D02AE56B14}" dt="2024-05-23T07:57:39.386" v="1574" actId="1076"/>
          <ac:spMkLst>
            <pc:docMk/>
            <pc:sldMk cId="3972363699" sldId="278"/>
            <ac:spMk id="22" creationId="{5E174511-00D1-7CD4-F58C-13B13DD93536}"/>
          </ac:spMkLst>
        </pc:spChg>
        <pc:spChg chg="add mod">
          <ac:chgData name="Heidi Kaikkonen" userId="51b3774f-9af3-4f0b-b6b1-d6e3ea3f2f2b" providerId="ADAL" clId="{49BFE14E-3531-45D9-A1BF-87D02AE56B14}" dt="2024-05-23T07:57:35.974" v="1573" actId="1076"/>
          <ac:spMkLst>
            <pc:docMk/>
            <pc:sldMk cId="3972363699" sldId="278"/>
            <ac:spMk id="23" creationId="{4169387A-4600-E98F-9C4B-42A491D75E7E}"/>
          </ac:spMkLst>
        </pc:spChg>
        <pc:spChg chg="add mod">
          <ac:chgData name="Heidi Kaikkonen" userId="51b3774f-9af3-4f0b-b6b1-d6e3ea3f2f2b" providerId="ADAL" clId="{49BFE14E-3531-45D9-A1BF-87D02AE56B14}" dt="2024-05-23T07:57:35.974" v="1573" actId="1076"/>
          <ac:spMkLst>
            <pc:docMk/>
            <pc:sldMk cId="3972363699" sldId="278"/>
            <ac:spMk id="24" creationId="{213A995B-8494-A2B1-3F45-B5B6F1325F2D}"/>
          </ac:spMkLst>
        </pc:spChg>
        <pc:graphicFrameChg chg="add mod">
          <ac:chgData name="Heidi Kaikkonen" userId="51b3774f-9af3-4f0b-b6b1-d6e3ea3f2f2b" providerId="ADAL" clId="{49BFE14E-3531-45D9-A1BF-87D02AE56B14}" dt="2024-05-23T07:54:51.735" v="1497"/>
          <ac:graphicFrameMkLst>
            <pc:docMk/>
            <pc:sldMk cId="3972363699" sldId="278"/>
            <ac:graphicFrameMk id="7" creationId="{6F54492E-83D4-B578-9E64-F30B831C736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4.png"/><Relationship Id="rId9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4.png"/><Relationship Id="rId9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480" y="1900525"/>
            <a:ext cx="4195920" cy="1539240"/>
          </a:xfrm>
        </p:spPr>
        <p:txBody>
          <a:bodyPr anchor="b">
            <a:noAutofit/>
          </a:bodyPr>
          <a:lstStyle>
            <a:lvl1pPr algn="ctr">
              <a:defRPr sz="4800">
                <a:solidFill>
                  <a:schemeClr val="bg1"/>
                </a:solidFill>
                <a:latin typeface="Calibri (Otsikot)"/>
              </a:defRPr>
            </a:lvl1pPr>
          </a:lstStyle>
          <a:p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707F7159-F313-E4D6-ECA7-22390FC75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4480" y="3488630"/>
            <a:ext cx="4172820" cy="213103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i-FI" dirty="0"/>
          </a:p>
        </p:txBody>
      </p:sp>
      <p:pic>
        <p:nvPicPr>
          <p:cNvPr id="26" name="Kuva 25">
            <a:extLst>
              <a:ext uri="{FF2B5EF4-FFF2-40B4-BE49-F238E27FC236}">
                <a16:creationId xmlns:a16="http://schemas.microsoft.com/office/drawing/2014/main" id="{25C3141A-E906-BFC2-F198-E3594B19CD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7735304" y="4294228"/>
            <a:ext cx="2126671" cy="816182"/>
          </a:xfrm>
          <a:prstGeom prst="rect">
            <a:avLst/>
          </a:prstGeom>
        </p:spPr>
      </p:pic>
      <p:sp>
        <p:nvSpPr>
          <p:cNvPr id="31" name="Kuvan paikkamerkki 30">
            <a:extLst>
              <a:ext uri="{FF2B5EF4-FFF2-40B4-BE49-F238E27FC236}">
                <a16:creationId xmlns:a16="http://schemas.microsoft.com/office/drawing/2014/main" id="{F2687AD8-1F3C-3751-C960-7BDBE5F31E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6370320 w 12192000"/>
              <a:gd name="connsiteY0" fmla="*/ 1600200 h 6858000"/>
              <a:gd name="connsiteX1" fmla="*/ 6370320 w 12192000"/>
              <a:gd name="connsiteY1" fmla="*/ 5486400 h 6858000"/>
              <a:gd name="connsiteX2" fmla="*/ 11049000 w 12192000"/>
              <a:gd name="connsiteY2" fmla="*/ 5486400 h 6858000"/>
              <a:gd name="connsiteX3" fmla="*/ 11049000 w 12192000"/>
              <a:gd name="connsiteY3" fmla="*/ 160020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6370320" y="1600200"/>
                </a:moveTo>
                <a:lnTo>
                  <a:pt x="6370320" y="5486400"/>
                </a:lnTo>
                <a:lnTo>
                  <a:pt x="11049000" y="5486400"/>
                </a:lnTo>
                <a:lnTo>
                  <a:pt x="11049000" y="16002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Lisää kuva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17506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luonto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400" y="2570400"/>
            <a:ext cx="5827200" cy="146339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8CADD6B-A1D3-F3DB-E9BD-7BEA2998C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v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62DA35F6-2528-B5B3-56C4-102BFE064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027" y="408372"/>
            <a:ext cx="5113539" cy="6010183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AE5A9C25-F3A1-613B-AE3D-C371EE846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75282" y="2057400"/>
            <a:ext cx="5178627" cy="371163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dirty="0"/>
              <a:t>Muokkaa tekstin perustyylejä napsauttamalla</a:t>
            </a:r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D6ACE69B-CFE9-C199-F269-C7520B382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  <p:sp>
        <p:nvSpPr>
          <p:cNvPr id="5" name="Otsikko 1">
            <a:extLst>
              <a:ext uri="{FF2B5EF4-FFF2-40B4-BE49-F238E27FC236}">
                <a16:creationId xmlns:a16="http://schemas.microsoft.com/office/drawing/2014/main" id="{8B64C065-B061-338E-E025-BEF079808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3695" y="732720"/>
            <a:ext cx="5180215" cy="1054516"/>
          </a:xfrm>
        </p:spPr>
        <p:txBody>
          <a:bodyPr/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29489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>
            <a:extLst>
              <a:ext uri="{FF2B5EF4-FFF2-40B4-BE49-F238E27FC236}">
                <a16:creationId xmlns:a16="http://schemas.microsoft.com/office/drawing/2014/main" id="{E28EBF13-02C4-6D2D-80F2-287E47B156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910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 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1">
            <a:extLst>
              <a:ext uri="{FF2B5EF4-FFF2-40B4-BE49-F238E27FC236}">
                <a16:creationId xmlns:a16="http://schemas.microsoft.com/office/drawing/2014/main" id="{F6B69DE1-D89F-39F8-267A-F4CB0ECD7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2489" y="2601398"/>
            <a:ext cx="6487022" cy="1790511"/>
          </a:xfrm>
        </p:spPr>
        <p:txBody>
          <a:bodyPr anchor="b">
            <a:no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BDE39529-EBA0-256A-0FED-6DBBDBCA98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24194" r="12983"/>
          <a:stretch/>
        </p:blipFill>
        <p:spPr>
          <a:xfrm>
            <a:off x="8827201" y="-1"/>
            <a:ext cx="3364800" cy="3915707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EA6AE01-D2ED-C377-1038-8B079CA929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-7200"/>
            <a:ext cx="4147200" cy="2304000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022B2D8E-6964-6BAD-6E35-13C10D166A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18549" t="-394" r="-1136" b="26665"/>
          <a:stretch/>
        </p:blipFill>
        <p:spPr>
          <a:xfrm>
            <a:off x="0" y="4163309"/>
            <a:ext cx="3139199" cy="2694692"/>
          </a:xfrm>
          <a:prstGeom prst="rect">
            <a:avLst/>
          </a:prstGeom>
        </p:spPr>
      </p:pic>
      <p:pic>
        <p:nvPicPr>
          <p:cNvPr id="2" name="Kuva 1">
            <a:extLst>
              <a:ext uri="{FF2B5EF4-FFF2-40B4-BE49-F238E27FC236}">
                <a16:creationId xmlns:a16="http://schemas.microsoft.com/office/drawing/2014/main" id="{10CBD53A-E7B0-A36E-EF3D-346A26CC2A3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646249" y="5765735"/>
            <a:ext cx="2033730" cy="7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503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1">
            <a:extLst>
              <a:ext uri="{FF2B5EF4-FFF2-40B4-BE49-F238E27FC236}">
                <a16:creationId xmlns:a16="http://schemas.microsoft.com/office/drawing/2014/main" id="{F6B69DE1-D89F-39F8-267A-F4CB0ECD7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2489" y="2144198"/>
            <a:ext cx="6487022" cy="1790511"/>
          </a:xfrm>
        </p:spPr>
        <p:txBody>
          <a:bodyPr anchor="b">
            <a:no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pic>
        <p:nvPicPr>
          <p:cNvPr id="12" name="Kuva 11">
            <a:extLst>
              <a:ext uri="{FF2B5EF4-FFF2-40B4-BE49-F238E27FC236}">
                <a16:creationId xmlns:a16="http://schemas.microsoft.com/office/drawing/2014/main" id="{118C755F-1DD6-21C6-59EF-B1677D2D16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079135" y="4753113"/>
            <a:ext cx="2033730" cy="7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512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A2848E1-E72F-E970-D87C-BAB5292E7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F32223A-E7EA-4202-AE0D-E59AEB8033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06FAE5CE-5D0C-E37B-0249-688F5E7DC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D77B392-BC63-9D58-64F0-FE5B2B7FB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C4EBC-9360-44C5-BB79-DEFAD8C19500}" type="datetimeFigureOut">
              <a:rPr lang="fi-FI" smtClean="0"/>
              <a:t>11.6.2024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A415DA1D-B989-26CF-7DBD-2400AC4B0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7E28771-73F1-B316-5F2D-00811A1A3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5460E4-F8F1-44EB-9E5D-EC7F1444F5F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695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 kuvall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Kuva 11">
            <a:extLst>
              <a:ext uri="{FF2B5EF4-FFF2-40B4-BE49-F238E27FC236}">
                <a16:creationId xmlns:a16="http://schemas.microsoft.com/office/drawing/2014/main" id="{D8FEEA7F-6FF6-CCD9-88EA-BC8C4B53B7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2586978" y="4342558"/>
            <a:ext cx="2126669" cy="816182"/>
          </a:xfrm>
          <a:prstGeom prst="rect">
            <a:avLst/>
          </a:prstGeom>
        </p:spPr>
      </p:pic>
      <p:sp>
        <p:nvSpPr>
          <p:cNvPr id="14" name="Otsikko 1">
            <a:extLst>
              <a:ext uri="{FF2B5EF4-FFF2-40B4-BE49-F238E27FC236}">
                <a16:creationId xmlns:a16="http://schemas.microsoft.com/office/drawing/2014/main" id="{4A8B1ACB-CAFD-61FC-A692-0B2D7A923A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6140" y="1920240"/>
            <a:ext cx="4195920" cy="1539240"/>
          </a:xfrm>
        </p:spPr>
        <p:txBody>
          <a:bodyPr anchor="b">
            <a:noAutofit/>
          </a:bodyPr>
          <a:lstStyle>
            <a:lvl1pPr algn="ctr">
              <a:defRPr sz="4800">
                <a:solidFill>
                  <a:schemeClr val="tx1"/>
                </a:solidFill>
                <a:latin typeface="Calibri (Otsikot)"/>
              </a:defRPr>
            </a:lvl1pPr>
          </a:lstStyle>
          <a:p>
            <a:endParaRPr lang="fi-FI" dirty="0"/>
          </a:p>
        </p:txBody>
      </p:sp>
      <p:sp>
        <p:nvSpPr>
          <p:cNvPr id="15" name="Alaotsikko 2">
            <a:extLst>
              <a:ext uri="{FF2B5EF4-FFF2-40B4-BE49-F238E27FC236}">
                <a16:creationId xmlns:a16="http://schemas.microsoft.com/office/drawing/2014/main" id="{372511D6-8293-B729-A67E-3CC134B46B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6140" y="3508345"/>
            <a:ext cx="4172820" cy="213103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i-FI" dirty="0"/>
          </a:p>
        </p:txBody>
      </p:sp>
      <p:sp>
        <p:nvSpPr>
          <p:cNvPr id="22" name="Kuvan paikkamerkki 21">
            <a:extLst>
              <a:ext uri="{FF2B5EF4-FFF2-40B4-BE49-F238E27FC236}">
                <a16:creationId xmlns:a16="http://schemas.microsoft.com/office/drawing/2014/main" id="{9FFF5DA8-4129-9E28-4883-684A543CD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857999"/>
          </a:xfrm>
          <a:custGeom>
            <a:avLst/>
            <a:gdLst>
              <a:gd name="connsiteX0" fmla="*/ 1249680 w 12192000"/>
              <a:gd name="connsiteY0" fmla="*/ 1610964 h 6857999"/>
              <a:gd name="connsiteX1" fmla="*/ 1249680 w 12192000"/>
              <a:gd name="connsiteY1" fmla="*/ 5466683 h 6857999"/>
              <a:gd name="connsiteX2" fmla="*/ 5943600 w 12192000"/>
              <a:gd name="connsiteY2" fmla="*/ 5466683 h 6857999"/>
              <a:gd name="connsiteX3" fmla="*/ 5943600 w 12192000"/>
              <a:gd name="connsiteY3" fmla="*/ 1610964 h 6857999"/>
              <a:gd name="connsiteX4" fmla="*/ 0 w 12192000"/>
              <a:gd name="connsiteY4" fmla="*/ 0 h 6857999"/>
              <a:gd name="connsiteX5" fmla="*/ 12192000 w 12192000"/>
              <a:gd name="connsiteY5" fmla="*/ 0 h 6857999"/>
              <a:gd name="connsiteX6" fmla="*/ 12192000 w 12192000"/>
              <a:gd name="connsiteY6" fmla="*/ 6857999 h 6857999"/>
              <a:gd name="connsiteX7" fmla="*/ 0 w 12192000"/>
              <a:gd name="connsiteY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7999">
                <a:moveTo>
                  <a:pt x="1249680" y="1610964"/>
                </a:moveTo>
                <a:lnTo>
                  <a:pt x="1249680" y="5466683"/>
                </a:lnTo>
                <a:lnTo>
                  <a:pt x="5943600" y="5466683"/>
                </a:lnTo>
                <a:lnTo>
                  <a:pt x="5943600" y="161096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3671782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sikkodi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tsikko 1">
            <a:extLst>
              <a:ext uri="{FF2B5EF4-FFF2-40B4-BE49-F238E27FC236}">
                <a16:creationId xmlns:a16="http://schemas.microsoft.com/office/drawing/2014/main" id="{F6B69DE1-D89F-39F8-267A-F4CB0ECD7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52489" y="2199601"/>
            <a:ext cx="6487022" cy="1790511"/>
          </a:xfrm>
        </p:spPr>
        <p:txBody>
          <a:bodyPr anchor="b">
            <a:noAutofit/>
          </a:bodyPr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endParaRPr lang="fi-FI" dirty="0"/>
          </a:p>
        </p:txBody>
      </p:sp>
      <p:sp>
        <p:nvSpPr>
          <p:cNvPr id="6" name="Alaotsikko 2">
            <a:extLst>
              <a:ext uri="{FF2B5EF4-FFF2-40B4-BE49-F238E27FC236}">
                <a16:creationId xmlns:a16="http://schemas.microsoft.com/office/drawing/2014/main" id="{11309A10-1EA8-0CC1-445F-84D2A247E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2490" y="4151751"/>
            <a:ext cx="6457744" cy="361922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fi-FI" dirty="0"/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BDE39529-EBA0-256A-0FED-6DBBDBCA98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24194" r="12983"/>
          <a:stretch/>
        </p:blipFill>
        <p:spPr>
          <a:xfrm>
            <a:off x="8827201" y="-1"/>
            <a:ext cx="3364800" cy="3915707"/>
          </a:xfrm>
          <a:prstGeom prst="rect">
            <a:avLst/>
          </a:prstGeom>
        </p:spPr>
      </p:pic>
      <p:pic>
        <p:nvPicPr>
          <p:cNvPr id="9" name="Kuva 8">
            <a:extLst>
              <a:ext uri="{FF2B5EF4-FFF2-40B4-BE49-F238E27FC236}">
                <a16:creationId xmlns:a16="http://schemas.microsoft.com/office/drawing/2014/main" id="{4EA6AE01-D2ED-C377-1038-8B079CA929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0" y="-7200"/>
            <a:ext cx="4147200" cy="2304000"/>
          </a:xfrm>
          <a:prstGeom prst="rect">
            <a:avLst/>
          </a:prstGeom>
        </p:spPr>
      </p:pic>
      <p:pic>
        <p:nvPicPr>
          <p:cNvPr id="11" name="Kuva 10">
            <a:extLst>
              <a:ext uri="{FF2B5EF4-FFF2-40B4-BE49-F238E27FC236}">
                <a16:creationId xmlns:a16="http://schemas.microsoft.com/office/drawing/2014/main" id="{022B2D8E-6964-6BAD-6E35-13C10D166A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18549" t="-394" r="-1136" b="26665"/>
          <a:stretch/>
        </p:blipFill>
        <p:spPr>
          <a:xfrm>
            <a:off x="0" y="4163309"/>
            <a:ext cx="3139199" cy="2694692"/>
          </a:xfrm>
          <a:prstGeom prst="rect">
            <a:avLst/>
          </a:prstGeom>
        </p:spPr>
      </p:pic>
      <p:pic>
        <p:nvPicPr>
          <p:cNvPr id="12" name="Kuva 11">
            <a:extLst>
              <a:ext uri="{FF2B5EF4-FFF2-40B4-BE49-F238E27FC236}">
                <a16:creationId xmlns:a16="http://schemas.microsoft.com/office/drawing/2014/main" id="{118C755F-1DD6-21C6-59EF-B1677D2D165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646249" y="5765735"/>
            <a:ext cx="2033730" cy="78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1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C5C53EF0-6C66-1265-62D1-DD66D0579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D5A136F4-A901-7E63-BC38-D706794CC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6025"/>
            <a:ext cx="10515600" cy="3988435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8" name="Kuva 7">
            <a:extLst>
              <a:ext uri="{FF2B5EF4-FFF2-40B4-BE49-F238E27FC236}">
                <a16:creationId xmlns:a16="http://schemas.microsoft.com/office/drawing/2014/main" id="{AE931DC5-4C50-0EF3-DA56-EB6EA7FBB7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998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C6B5954-C9EB-868D-D734-8267924F4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3974BCA3-B6D7-32DD-269D-F18013776B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075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vesi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400" y="2570400"/>
            <a:ext cx="5827200" cy="146339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8CADD6B-A1D3-F3DB-E9BD-7BEA2998C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99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perun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400" y="2570400"/>
            <a:ext cx="5827200" cy="146339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8CADD6B-A1D3-F3DB-E9BD-7BEA2998C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8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aurinko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400" y="2570400"/>
            <a:ext cx="5827200" cy="146339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8CADD6B-A1D3-F3DB-E9BD-7BEA2998C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36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 kaverva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74CA9E-90C3-79D6-F2F8-4DE244F4B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2400" y="2570400"/>
            <a:ext cx="5827200" cy="146339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pic>
        <p:nvPicPr>
          <p:cNvPr id="9" name="Kuva 8">
            <a:extLst>
              <a:ext uri="{FF2B5EF4-FFF2-40B4-BE49-F238E27FC236}">
                <a16:creationId xmlns:a16="http://schemas.microsoft.com/office/drawing/2014/main" id="{88CADD6B-A1D3-F3DB-E9BD-7BEA2998C2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431780" y="6053040"/>
            <a:ext cx="1295400" cy="49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29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B4687ED-0AF3-DFDC-39C2-DD6007A8E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720"/>
            <a:ext cx="10515600" cy="806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ots</a:t>
            </a:r>
            <a:r>
              <a:rPr lang="fi-FI" dirty="0"/>
              <a:t>.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DDE2E76F-F774-1382-2066-5E586AE0AD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744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</p:spTree>
    <p:extLst>
      <p:ext uri="{BB962C8B-B14F-4D97-AF65-F5344CB8AC3E}">
        <p14:creationId xmlns:p14="http://schemas.microsoft.com/office/powerpoint/2010/main" val="346880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8" r:id="rId3"/>
    <p:sldLayoutId id="2147483650" r:id="rId4"/>
    <p:sldLayoutId id="2147483654" r:id="rId5"/>
    <p:sldLayoutId id="2147483663" r:id="rId6"/>
    <p:sldLayoutId id="2147483661" r:id="rId7"/>
    <p:sldLayoutId id="2147483664" r:id="rId8"/>
    <p:sldLayoutId id="2147483665" r:id="rId9"/>
    <p:sldLayoutId id="2147483666" r:id="rId10"/>
    <p:sldLayoutId id="2147483656" r:id="rId11"/>
    <p:sldLayoutId id="2147483655" r:id="rId12"/>
    <p:sldLayoutId id="2147483667" r:id="rId13"/>
    <p:sldLayoutId id="2147483670" r:id="rId14"/>
    <p:sldLayoutId id="214748367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30F2D25-548A-BB18-CF09-AD04755F23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>
                <a:latin typeface="Calibri (Otsikot)"/>
              </a:rPr>
              <a:t>ICT:N VUOSIKELLO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71C8C8B1-16E0-0CBD-8829-04246F2EEC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/>
              <a:t>PALMU-HANKE</a:t>
            </a:r>
          </a:p>
          <a:p>
            <a:r>
              <a:rPr lang="fi-FI" sz="1600" dirty="0"/>
              <a:t>Vuosikellopohja kuntien käyttöön​</a:t>
            </a:r>
          </a:p>
          <a:p>
            <a:endParaRPr lang="fi-FI" sz="1600" dirty="0"/>
          </a:p>
          <a:p>
            <a:r>
              <a:rPr lang="fi-FI" sz="1600" dirty="0"/>
              <a:t>Lopen, Hausjärven ja Riihimäen yhteiskehittämishanke​</a:t>
            </a:r>
          </a:p>
        </p:txBody>
      </p:sp>
    </p:spTree>
    <p:extLst>
      <p:ext uri="{BB962C8B-B14F-4D97-AF65-F5344CB8AC3E}">
        <p14:creationId xmlns:p14="http://schemas.microsoft.com/office/powerpoint/2010/main" val="2180097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ulukko 6">
            <a:extLst>
              <a:ext uri="{FF2B5EF4-FFF2-40B4-BE49-F238E27FC236}">
                <a16:creationId xmlns:a16="http://schemas.microsoft.com/office/drawing/2014/main" id="{F25E0ADF-0BEF-D6FC-45EB-5972649FF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410400"/>
              </p:ext>
            </p:extLst>
          </p:nvPr>
        </p:nvGraphicFramePr>
        <p:xfrm>
          <a:off x="202152" y="494448"/>
          <a:ext cx="11787696" cy="6280249"/>
        </p:xfrm>
        <a:graphic>
          <a:graphicData uri="http://schemas.openxmlformats.org/drawingml/2006/table">
            <a:tbl>
              <a:tblPr firstRow="1" bandRow="1" bandCol="1">
                <a:tableStyleId>{F2DE63D5-997A-4646-A377-4702673A728D}</a:tableStyleId>
              </a:tblPr>
              <a:tblGrid>
                <a:gridCol w="982308">
                  <a:extLst>
                    <a:ext uri="{9D8B030D-6E8A-4147-A177-3AD203B41FA5}">
                      <a16:colId xmlns:a16="http://schemas.microsoft.com/office/drawing/2014/main" val="1393328338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769138217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1165394171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2059496758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01086489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52980702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200575715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320057293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989599055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274669912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3862819168"/>
                    </a:ext>
                  </a:extLst>
                </a:gridCol>
                <a:gridCol w="982308">
                  <a:extLst>
                    <a:ext uri="{9D8B030D-6E8A-4147-A177-3AD203B41FA5}">
                      <a16:colId xmlns:a16="http://schemas.microsoft.com/office/drawing/2014/main" val="2219107037"/>
                    </a:ext>
                  </a:extLst>
                </a:gridCol>
              </a:tblGrid>
              <a:tr h="272097"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Tammi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Helmi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err="1"/>
                        <a:t>Maalis</a:t>
                      </a:r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err="1"/>
                        <a:t>Huhti</a:t>
                      </a:r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Touko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Kesä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Heinä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Elo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Syys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Loka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Marras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/>
                        <a:t>Joulu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264446"/>
                  </a:ext>
                </a:extLst>
              </a:tr>
              <a:tr h="1249847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582449"/>
                  </a:ext>
                </a:extLst>
              </a:tr>
              <a:tr h="736929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1598323"/>
                  </a:ext>
                </a:extLst>
              </a:tr>
              <a:tr h="1984041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362578"/>
                  </a:ext>
                </a:extLst>
              </a:tr>
              <a:tr h="2035112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6288766"/>
                  </a:ext>
                </a:extLst>
              </a:tr>
            </a:tbl>
          </a:graphicData>
        </a:graphic>
      </p:graphicFrame>
      <p:sp>
        <p:nvSpPr>
          <p:cNvPr id="8" name="Suorakulmio: Pyöristetyt kulmat 7">
            <a:extLst>
              <a:ext uri="{FF2B5EF4-FFF2-40B4-BE49-F238E27FC236}">
                <a16:creationId xmlns:a16="http://schemas.microsoft.com/office/drawing/2014/main" id="{867BCFB4-F419-8DD5-796E-EF751078420D}"/>
              </a:ext>
            </a:extLst>
          </p:cNvPr>
          <p:cNvSpPr/>
          <p:nvPr/>
        </p:nvSpPr>
        <p:spPr>
          <a:xfrm>
            <a:off x="3428480" y="2176750"/>
            <a:ext cx="1665402" cy="383661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Talousarvion laadinta</a:t>
            </a:r>
          </a:p>
        </p:txBody>
      </p:sp>
      <p:sp>
        <p:nvSpPr>
          <p:cNvPr id="9" name="Suorakulmio: Pyöristetyt kulmat 8">
            <a:extLst>
              <a:ext uri="{FF2B5EF4-FFF2-40B4-BE49-F238E27FC236}">
                <a16:creationId xmlns:a16="http://schemas.microsoft.com/office/drawing/2014/main" id="{70B4BF6B-F2DF-D288-897F-DC5042F36FCD}"/>
              </a:ext>
            </a:extLst>
          </p:cNvPr>
          <p:cNvSpPr/>
          <p:nvPr/>
        </p:nvSpPr>
        <p:spPr>
          <a:xfrm>
            <a:off x="7137308" y="2176571"/>
            <a:ext cx="1970202" cy="38366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Talousarvion </a:t>
            </a: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tarkennus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Suorakulmio 9">
            <a:extLst>
              <a:ext uri="{FF2B5EF4-FFF2-40B4-BE49-F238E27FC236}">
                <a16:creationId xmlns:a16="http://schemas.microsoft.com/office/drawing/2014/main" id="{39717A3E-B7CB-F160-D4A6-A1331C581573}"/>
              </a:ext>
            </a:extLst>
          </p:cNvPr>
          <p:cNvSpPr/>
          <p:nvPr/>
        </p:nvSpPr>
        <p:spPr>
          <a:xfrm rot="16200000">
            <a:off x="-407961" y="1284364"/>
            <a:ext cx="1204074" cy="2198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KEHITTÄMINEN</a:t>
            </a:r>
          </a:p>
        </p:txBody>
      </p:sp>
      <p:sp>
        <p:nvSpPr>
          <p:cNvPr id="11" name="Suorakulmio: Pyöristetyt kulmat 10">
            <a:extLst>
              <a:ext uri="{FF2B5EF4-FFF2-40B4-BE49-F238E27FC236}">
                <a16:creationId xmlns:a16="http://schemas.microsoft.com/office/drawing/2014/main" id="{4F7ACC82-7DF3-A8E3-2C50-51C7EE2BC0A2}"/>
              </a:ext>
            </a:extLst>
          </p:cNvPr>
          <p:cNvSpPr/>
          <p:nvPr/>
        </p:nvSpPr>
        <p:spPr>
          <a:xfrm>
            <a:off x="3060135" y="1612643"/>
            <a:ext cx="1102410" cy="33969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Kehitys-keskustelut</a:t>
            </a:r>
          </a:p>
        </p:txBody>
      </p:sp>
      <p:sp>
        <p:nvSpPr>
          <p:cNvPr id="12" name="Suorakulmio: Pyöristetyt kulmat 11">
            <a:extLst>
              <a:ext uri="{FF2B5EF4-FFF2-40B4-BE49-F238E27FC236}">
                <a16:creationId xmlns:a16="http://schemas.microsoft.com/office/drawing/2014/main" id="{94998DE0-FDC0-CE97-20DC-9DC7197665ED}"/>
              </a:ext>
            </a:extLst>
          </p:cNvPr>
          <p:cNvSpPr/>
          <p:nvPr/>
        </p:nvSpPr>
        <p:spPr>
          <a:xfrm>
            <a:off x="5177797" y="1615071"/>
            <a:ext cx="843698" cy="33726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Koulutus-päivät</a:t>
            </a:r>
          </a:p>
        </p:txBody>
      </p:sp>
      <p:sp>
        <p:nvSpPr>
          <p:cNvPr id="13" name="Suorakulmio: Pyöristetyt kulmat 12">
            <a:extLst>
              <a:ext uri="{FF2B5EF4-FFF2-40B4-BE49-F238E27FC236}">
                <a16:creationId xmlns:a16="http://schemas.microsoft.com/office/drawing/2014/main" id="{04226C52-DBBA-2A77-443F-EDBDE2905238}"/>
              </a:ext>
            </a:extLst>
          </p:cNvPr>
          <p:cNvSpPr/>
          <p:nvPr/>
        </p:nvSpPr>
        <p:spPr>
          <a:xfrm>
            <a:off x="8708393" y="1615071"/>
            <a:ext cx="823272" cy="3442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Koulutus-päivät</a:t>
            </a:r>
          </a:p>
        </p:txBody>
      </p:sp>
      <p:sp>
        <p:nvSpPr>
          <p:cNvPr id="14" name="Suorakulmio: Pyöristetyt kulmat 13">
            <a:extLst>
              <a:ext uri="{FF2B5EF4-FFF2-40B4-BE49-F238E27FC236}">
                <a16:creationId xmlns:a16="http://schemas.microsoft.com/office/drawing/2014/main" id="{DE1EBBFC-993F-CA8A-E6BF-01AE8DB6D713}"/>
              </a:ext>
            </a:extLst>
          </p:cNvPr>
          <p:cNvSpPr/>
          <p:nvPr/>
        </p:nvSpPr>
        <p:spPr>
          <a:xfrm>
            <a:off x="344323" y="1247226"/>
            <a:ext cx="2675471" cy="33269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Uudet järjestelmähankkeet</a:t>
            </a:r>
          </a:p>
        </p:txBody>
      </p:sp>
      <p:sp>
        <p:nvSpPr>
          <p:cNvPr id="15" name="Suorakulmio: Pyöristetyt kulmat 14">
            <a:extLst>
              <a:ext uri="{FF2B5EF4-FFF2-40B4-BE49-F238E27FC236}">
                <a16:creationId xmlns:a16="http://schemas.microsoft.com/office/drawing/2014/main" id="{11CB84A9-B9AC-FC2E-7042-F0EAC7A11E44}"/>
              </a:ext>
            </a:extLst>
          </p:cNvPr>
          <p:cNvSpPr/>
          <p:nvPr/>
        </p:nvSpPr>
        <p:spPr>
          <a:xfrm>
            <a:off x="9726017" y="1177355"/>
            <a:ext cx="1399880" cy="340588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ICT:n tavoitteet tulevalle vuodelle</a:t>
            </a:r>
          </a:p>
        </p:txBody>
      </p:sp>
      <p:sp>
        <p:nvSpPr>
          <p:cNvPr id="16" name="Suorakulmio: Pyöristetyt kulmat 15">
            <a:extLst>
              <a:ext uri="{FF2B5EF4-FFF2-40B4-BE49-F238E27FC236}">
                <a16:creationId xmlns:a16="http://schemas.microsoft.com/office/drawing/2014/main" id="{0845003A-C303-4AFA-C039-6AB7CB9E4300}"/>
              </a:ext>
            </a:extLst>
          </p:cNvPr>
          <p:cNvSpPr/>
          <p:nvPr/>
        </p:nvSpPr>
        <p:spPr>
          <a:xfrm>
            <a:off x="4315909" y="1202670"/>
            <a:ext cx="1254811" cy="33726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Riskien hallinnan arviointi</a:t>
            </a:r>
          </a:p>
        </p:txBody>
      </p:sp>
      <p:sp>
        <p:nvSpPr>
          <p:cNvPr id="17" name="Suorakulmio: Pyöristetyt kulmat 16">
            <a:extLst>
              <a:ext uri="{FF2B5EF4-FFF2-40B4-BE49-F238E27FC236}">
                <a16:creationId xmlns:a16="http://schemas.microsoft.com/office/drawing/2014/main" id="{196FF661-A641-C727-5062-E2F514AF26B5}"/>
              </a:ext>
            </a:extLst>
          </p:cNvPr>
          <p:cNvSpPr/>
          <p:nvPr/>
        </p:nvSpPr>
        <p:spPr>
          <a:xfrm>
            <a:off x="2906160" y="814137"/>
            <a:ext cx="1256385" cy="361176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Toimialojen ICT- tarvekeskustelut</a:t>
            </a:r>
          </a:p>
        </p:txBody>
      </p:sp>
      <p:sp>
        <p:nvSpPr>
          <p:cNvPr id="18" name="Ellipsi 17">
            <a:extLst>
              <a:ext uri="{FF2B5EF4-FFF2-40B4-BE49-F238E27FC236}">
                <a16:creationId xmlns:a16="http://schemas.microsoft.com/office/drawing/2014/main" id="{1799D82A-A6CC-E4BE-F373-6C6414A9B958}"/>
              </a:ext>
            </a:extLst>
          </p:cNvPr>
          <p:cNvSpPr/>
          <p:nvPr/>
        </p:nvSpPr>
        <p:spPr>
          <a:xfrm>
            <a:off x="1563840" y="877391"/>
            <a:ext cx="282152" cy="26049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19" name="Ellipsi 18">
            <a:extLst>
              <a:ext uri="{FF2B5EF4-FFF2-40B4-BE49-F238E27FC236}">
                <a16:creationId xmlns:a16="http://schemas.microsoft.com/office/drawing/2014/main" id="{B16AB001-94A4-796E-317A-B9F0BF6739E5}"/>
              </a:ext>
            </a:extLst>
          </p:cNvPr>
          <p:cNvSpPr/>
          <p:nvPr/>
        </p:nvSpPr>
        <p:spPr>
          <a:xfrm>
            <a:off x="4469591" y="856736"/>
            <a:ext cx="282152" cy="26049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20" name="Ellipsi 19">
            <a:extLst>
              <a:ext uri="{FF2B5EF4-FFF2-40B4-BE49-F238E27FC236}">
                <a16:creationId xmlns:a16="http://schemas.microsoft.com/office/drawing/2014/main" id="{900B257C-2EE0-ED67-8FCA-6CB1C212F87C}"/>
              </a:ext>
            </a:extLst>
          </p:cNvPr>
          <p:cNvSpPr/>
          <p:nvPr/>
        </p:nvSpPr>
        <p:spPr>
          <a:xfrm>
            <a:off x="7861668" y="877391"/>
            <a:ext cx="282152" cy="26049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21" name="Ellipsi 20">
            <a:extLst>
              <a:ext uri="{FF2B5EF4-FFF2-40B4-BE49-F238E27FC236}">
                <a16:creationId xmlns:a16="http://schemas.microsoft.com/office/drawing/2014/main" id="{B73366DA-9F06-F0D2-2603-0EDE155C5C39}"/>
              </a:ext>
            </a:extLst>
          </p:cNvPr>
          <p:cNvSpPr/>
          <p:nvPr/>
        </p:nvSpPr>
        <p:spPr>
          <a:xfrm>
            <a:off x="10228609" y="867788"/>
            <a:ext cx="282152" cy="260496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22" name="Tekstiruutu 21">
            <a:extLst>
              <a:ext uri="{FF2B5EF4-FFF2-40B4-BE49-F238E27FC236}">
                <a16:creationId xmlns:a16="http://schemas.microsoft.com/office/drawing/2014/main" id="{333339DC-F505-7650-486C-5A06C6BBDED1}"/>
              </a:ext>
            </a:extLst>
          </p:cNvPr>
          <p:cNvSpPr txBox="1"/>
          <p:nvPr/>
        </p:nvSpPr>
        <p:spPr>
          <a:xfrm>
            <a:off x="1845992" y="890551"/>
            <a:ext cx="1256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Kvartaalikokous</a:t>
            </a:r>
          </a:p>
        </p:txBody>
      </p:sp>
      <p:sp>
        <p:nvSpPr>
          <p:cNvPr id="23" name="Tekstiruutu 22">
            <a:extLst>
              <a:ext uri="{FF2B5EF4-FFF2-40B4-BE49-F238E27FC236}">
                <a16:creationId xmlns:a16="http://schemas.microsoft.com/office/drawing/2014/main" id="{0D773666-E48E-23CF-0A30-0976AC24B143}"/>
              </a:ext>
            </a:extLst>
          </p:cNvPr>
          <p:cNvSpPr txBox="1"/>
          <p:nvPr/>
        </p:nvSpPr>
        <p:spPr>
          <a:xfrm>
            <a:off x="4755721" y="883775"/>
            <a:ext cx="1256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Kvartaalikokous</a:t>
            </a:r>
          </a:p>
        </p:txBody>
      </p:sp>
      <p:sp>
        <p:nvSpPr>
          <p:cNvPr id="24" name="Tekstiruutu 23">
            <a:extLst>
              <a:ext uri="{FF2B5EF4-FFF2-40B4-BE49-F238E27FC236}">
                <a16:creationId xmlns:a16="http://schemas.microsoft.com/office/drawing/2014/main" id="{18A32A6F-C6C6-A309-9C79-C39209FB5E17}"/>
              </a:ext>
            </a:extLst>
          </p:cNvPr>
          <p:cNvSpPr txBox="1"/>
          <p:nvPr/>
        </p:nvSpPr>
        <p:spPr>
          <a:xfrm>
            <a:off x="8122409" y="879658"/>
            <a:ext cx="1256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Kvartaalikokous</a:t>
            </a:r>
          </a:p>
        </p:txBody>
      </p:sp>
      <p:sp>
        <p:nvSpPr>
          <p:cNvPr id="25" name="Tekstiruutu 24">
            <a:extLst>
              <a:ext uri="{FF2B5EF4-FFF2-40B4-BE49-F238E27FC236}">
                <a16:creationId xmlns:a16="http://schemas.microsoft.com/office/drawing/2014/main" id="{A174E0A4-028D-20E8-DEB5-D2FF36DCF76C}"/>
              </a:ext>
            </a:extLst>
          </p:cNvPr>
          <p:cNvSpPr txBox="1"/>
          <p:nvPr/>
        </p:nvSpPr>
        <p:spPr>
          <a:xfrm>
            <a:off x="10497705" y="884106"/>
            <a:ext cx="1256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Kvartaalikokous</a:t>
            </a:r>
          </a:p>
        </p:txBody>
      </p:sp>
      <p:sp>
        <p:nvSpPr>
          <p:cNvPr id="26" name="Suorakulmio 25">
            <a:extLst>
              <a:ext uri="{FF2B5EF4-FFF2-40B4-BE49-F238E27FC236}">
                <a16:creationId xmlns:a16="http://schemas.microsoft.com/office/drawing/2014/main" id="{CE84D116-5F30-6135-8098-6A64EA31B30B}"/>
              </a:ext>
            </a:extLst>
          </p:cNvPr>
          <p:cNvSpPr/>
          <p:nvPr/>
        </p:nvSpPr>
        <p:spPr>
          <a:xfrm rot="16200000">
            <a:off x="-169204" y="2265897"/>
            <a:ext cx="726564" cy="2198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TALOUS</a:t>
            </a:r>
          </a:p>
        </p:txBody>
      </p:sp>
      <p:sp>
        <p:nvSpPr>
          <p:cNvPr id="27" name="Suorakulmio 26">
            <a:extLst>
              <a:ext uri="{FF2B5EF4-FFF2-40B4-BE49-F238E27FC236}">
                <a16:creationId xmlns:a16="http://schemas.microsoft.com/office/drawing/2014/main" id="{92A3C73A-7538-2413-436D-9554E5B62CA9}"/>
              </a:ext>
            </a:extLst>
          </p:cNvPr>
          <p:cNvSpPr/>
          <p:nvPr/>
        </p:nvSpPr>
        <p:spPr>
          <a:xfrm rot="16200000">
            <a:off x="-797327" y="3652233"/>
            <a:ext cx="1982808" cy="21981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LAITEINFRA</a:t>
            </a:r>
          </a:p>
        </p:txBody>
      </p:sp>
      <p:sp>
        <p:nvSpPr>
          <p:cNvPr id="28" name="Suorakulmio: Pyöristetyt kulmat 27">
            <a:extLst>
              <a:ext uri="{FF2B5EF4-FFF2-40B4-BE49-F238E27FC236}">
                <a16:creationId xmlns:a16="http://schemas.microsoft.com/office/drawing/2014/main" id="{596AC4C3-1A39-802F-0350-13BE55FF3197}"/>
              </a:ext>
            </a:extLst>
          </p:cNvPr>
          <p:cNvSpPr/>
          <p:nvPr/>
        </p:nvSpPr>
        <p:spPr>
          <a:xfrm>
            <a:off x="2248211" y="2844468"/>
            <a:ext cx="11024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Koneiden palautukset</a:t>
            </a:r>
          </a:p>
        </p:txBody>
      </p:sp>
      <p:sp>
        <p:nvSpPr>
          <p:cNvPr id="29" name="Suorakulmio: Pyöristetyt kulmat 28">
            <a:extLst>
              <a:ext uri="{FF2B5EF4-FFF2-40B4-BE49-F238E27FC236}">
                <a16:creationId xmlns:a16="http://schemas.microsoft.com/office/drawing/2014/main" id="{5B7E8144-FEF3-92E2-A6A2-7BB9224422EB}"/>
              </a:ext>
            </a:extLst>
          </p:cNvPr>
          <p:cNvSpPr/>
          <p:nvPr/>
        </p:nvSpPr>
        <p:spPr>
          <a:xfrm>
            <a:off x="5093882" y="2853231"/>
            <a:ext cx="11024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Koneiden palautukset</a:t>
            </a:r>
          </a:p>
        </p:txBody>
      </p:sp>
      <p:sp>
        <p:nvSpPr>
          <p:cNvPr id="30" name="Suorakulmio: Pyöristetyt kulmat 29">
            <a:extLst>
              <a:ext uri="{FF2B5EF4-FFF2-40B4-BE49-F238E27FC236}">
                <a16:creationId xmlns:a16="http://schemas.microsoft.com/office/drawing/2014/main" id="{13AADDB0-4970-67FB-F715-B479351F4C46}"/>
              </a:ext>
            </a:extLst>
          </p:cNvPr>
          <p:cNvSpPr/>
          <p:nvPr/>
        </p:nvSpPr>
        <p:spPr>
          <a:xfrm>
            <a:off x="8351762" y="2841550"/>
            <a:ext cx="11024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Koneiden palautukset</a:t>
            </a:r>
          </a:p>
        </p:txBody>
      </p:sp>
      <p:sp>
        <p:nvSpPr>
          <p:cNvPr id="31" name="Suorakulmio: Pyöristetyt kulmat 30">
            <a:extLst>
              <a:ext uri="{FF2B5EF4-FFF2-40B4-BE49-F238E27FC236}">
                <a16:creationId xmlns:a16="http://schemas.microsoft.com/office/drawing/2014/main" id="{DE5ECBE2-3D99-3FC0-8EA6-C30941B73CF9}"/>
              </a:ext>
            </a:extLst>
          </p:cNvPr>
          <p:cNvSpPr/>
          <p:nvPr/>
        </p:nvSpPr>
        <p:spPr>
          <a:xfrm>
            <a:off x="10863608" y="2841549"/>
            <a:ext cx="11024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Koneiden palautukset</a:t>
            </a:r>
          </a:p>
        </p:txBody>
      </p:sp>
      <p:sp>
        <p:nvSpPr>
          <p:cNvPr id="32" name="Suorakulmio: Pyöristetyt kulmat 31">
            <a:extLst>
              <a:ext uri="{FF2B5EF4-FFF2-40B4-BE49-F238E27FC236}">
                <a16:creationId xmlns:a16="http://schemas.microsoft.com/office/drawing/2014/main" id="{1CCEFB46-5BF1-3C15-DC78-2EF71527DF2F}"/>
              </a:ext>
            </a:extLst>
          </p:cNvPr>
          <p:cNvSpPr/>
          <p:nvPr/>
        </p:nvSpPr>
        <p:spPr>
          <a:xfrm>
            <a:off x="7135081" y="3333983"/>
            <a:ext cx="941202" cy="54200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Käyttäjä-tunnukset, </a:t>
            </a:r>
            <a:r>
              <a:rPr kumimoji="0" lang="fi-FI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yokoneet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3" name="Suorakulmio: Pyöristetyt kulmat 32">
            <a:extLst>
              <a:ext uri="{FF2B5EF4-FFF2-40B4-BE49-F238E27FC236}">
                <a16:creationId xmlns:a16="http://schemas.microsoft.com/office/drawing/2014/main" id="{5393FB54-9840-FB7C-5474-3F46FB8285A2}"/>
              </a:ext>
            </a:extLst>
          </p:cNvPr>
          <p:cNvSpPr/>
          <p:nvPr/>
        </p:nvSpPr>
        <p:spPr>
          <a:xfrm>
            <a:off x="2248211" y="3314950"/>
            <a:ext cx="1276443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Laiteinvestoinnit, </a:t>
            </a: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muut</a:t>
            </a:r>
            <a:endParaRPr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34" name="Suorakulmio: Pyöristetyt kulmat 33">
            <a:extLst>
              <a:ext uri="{FF2B5EF4-FFF2-40B4-BE49-F238E27FC236}">
                <a16:creationId xmlns:a16="http://schemas.microsoft.com/office/drawing/2014/main" id="{E09AF2D0-61D5-2008-BEB4-FC86B6D4764B}"/>
              </a:ext>
            </a:extLst>
          </p:cNvPr>
          <p:cNvSpPr/>
          <p:nvPr/>
        </p:nvSpPr>
        <p:spPr>
          <a:xfrm>
            <a:off x="555151" y="3306611"/>
            <a:ext cx="1276443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Laiteinvestoinnit, opetus</a:t>
            </a:r>
          </a:p>
        </p:txBody>
      </p:sp>
      <p:sp>
        <p:nvSpPr>
          <p:cNvPr id="35" name="Tekstiruutu 34">
            <a:extLst>
              <a:ext uri="{FF2B5EF4-FFF2-40B4-BE49-F238E27FC236}">
                <a16:creationId xmlns:a16="http://schemas.microsoft.com/office/drawing/2014/main" id="{BEC9E20C-1EC0-DEC3-7881-3BE8DE9AF687}"/>
              </a:ext>
            </a:extLst>
          </p:cNvPr>
          <p:cNvSpPr txBox="1"/>
          <p:nvPr/>
        </p:nvSpPr>
        <p:spPr>
          <a:xfrm>
            <a:off x="163650" y="20663"/>
            <a:ext cx="715327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defRPr/>
            </a:pP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ICT-VUOSIKELLO</a:t>
            </a:r>
            <a:r>
              <a:rPr lang="fi-FI" sz="20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i-FI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lang="fi-FI" sz="2000" b="1" dirty="0">
                <a:solidFill>
                  <a:prstClr val="black"/>
                </a:solidFill>
                <a:latin typeface="Calibri" panose="020F0502020204030204"/>
              </a:rPr>
              <a:t>VUOSITTAIN TOISTUVAT)</a:t>
            </a:r>
            <a:endParaRPr kumimoji="0" lang="fi-FI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Suorakulmio 35">
            <a:extLst>
              <a:ext uri="{FF2B5EF4-FFF2-40B4-BE49-F238E27FC236}">
                <a16:creationId xmlns:a16="http://schemas.microsoft.com/office/drawing/2014/main" id="{22092EE5-CAA0-02B8-71E4-44E2EAE403DB}"/>
              </a:ext>
            </a:extLst>
          </p:cNvPr>
          <p:cNvSpPr/>
          <p:nvPr/>
        </p:nvSpPr>
        <p:spPr>
          <a:xfrm rot="16200000">
            <a:off x="-807280" y="5661209"/>
            <a:ext cx="2002714" cy="2198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MUUT</a:t>
            </a:r>
          </a:p>
        </p:txBody>
      </p:sp>
      <p:sp>
        <p:nvSpPr>
          <p:cNvPr id="37" name="Suorakulmio: Pyöristetyt kulmat 36">
            <a:extLst>
              <a:ext uri="{FF2B5EF4-FFF2-40B4-BE49-F238E27FC236}">
                <a16:creationId xmlns:a16="http://schemas.microsoft.com/office/drawing/2014/main" id="{8F0A6B78-2AF3-1982-FCB9-451B34FE975D}"/>
              </a:ext>
            </a:extLst>
          </p:cNvPr>
          <p:cNvSpPr/>
          <p:nvPr/>
        </p:nvSpPr>
        <p:spPr>
          <a:xfrm>
            <a:off x="7583496" y="5417836"/>
            <a:ext cx="1536533" cy="38366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100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Tiedonhallintamallin päivittäminen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8" name="Suorakulmio: Pyöristetyt kulmat 37">
            <a:extLst>
              <a:ext uri="{FF2B5EF4-FFF2-40B4-BE49-F238E27FC236}">
                <a16:creationId xmlns:a16="http://schemas.microsoft.com/office/drawing/2014/main" id="{5F92B301-0E95-0665-B767-A5B03B411989}"/>
              </a:ext>
            </a:extLst>
          </p:cNvPr>
          <p:cNvSpPr/>
          <p:nvPr/>
        </p:nvSpPr>
        <p:spPr>
          <a:xfrm>
            <a:off x="1872908" y="5417837"/>
            <a:ext cx="1536533" cy="38366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10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Kokonaisarkki-</a:t>
            </a:r>
            <a:r>
              <a:rPr lang="fi-FI" sz="1100" err="1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tehtuurin</a:t>
            </a:r>
            <a:r>
              <a:rPr lang="fi-FI" sz="110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päivitykset</a:t>
            </a:r>
            <a:endParaRPr kumimoji="0" lang="fi-FI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Suorakulmio: Pyöristetyt kulmat 38">
            <a:extLst>
              <a:ext uri="{FF2B5EF4-FFF2-40B4-BE49-F238E27FC236}">
                <a16:creationId xmlns:a16="http://schemas.microsoft.com/office/drawing/2014/main" id="{8F853A3A-5EC1-4700-47D8-FCD34315B59C}"/>
              </a:ext>
            </a:extLst>
          </p:cNvPr>
          <p:cNvSpPr/>
          <p:nvPr/>
        </p:nvSpPr>
        <p:spPr>
          <a:xfrm>
            <a:off x="8649889" y="5988420"/>
            <a:ext cx="1536533" cy="485094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Tietoturva-</a:t>
            </a:r>
            <a:r>
              <a:rPr lang="fi-FI" sz="1100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dokumentaation päivittäminen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0" name="Suorakulmio: Pyöristetyt kulmat 39">
            <a:extLst>
              <a:ext uri="{FF2B5EF4-FFF2-40B4-BE49-F238E27FC236}">
                <a16:creationId xmlns:a16="http://schemas.microsoft.com/office/drawing/2014/main" id="{BA164941-6A67-1E56-2D01-54C8DD8220CD}"/>
              </a:ext>
            </a:extLst>
          </p:cNvPr>
          <p:cNvSpPr/>
          <p:nvPr/>
        </p:nvSpPr>
        <p:spPr>
          <a:xfrm>
            <a:off x="7316925" y="1608061"/>
            <a:ext cx="961696" cy="34427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100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Tietosuoja-koulutus</a:t>
            </a:r>
          </a:p>
        </p:txBody>
      </p:sp>
      <p:sp>
        <p:nvSpPr>
          <p:cNvPr id="41" name="Suorakulmio: Pyöristetyt kulmat 10">
            <a:extLst>
              <a:ext uri="{FF2B5EF4-FFF2-40B4-BE49-F238E27FC236}">
                <a16:creationId xmlns:a16="http://schemas.microsoft.com/office/drawing/2014/main" id="{CDCB8F59-13FA-16F1-338B-FF04773C4279}"/>
              </a:ext>
            </a:extLst>
          </p:cNvPr>
          <p:cNvSpPr/>
          <p:nvPr/>
        </p:nvSpPr>
        <p:spPr>
          <a:xfrm>
            <a:off x="10049034" y="1606014"/>
            <a:ext cx="753845" cy="34632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TAISTO päivä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2" name="Suorakulmio: Pyöristetyt kulmat 41">
            <a:extLst>
              <a:ext uri="{FF2B5EF4-FFF2-40B4-BE49-F238E27FC236}">
                <a16:creationId xmlns:a16="http://schemas.microsoft.com/office/drawing/2014/main" id="{235233F2-E00D-2EA4-3212-0FCC6C9C2294}"/>
              </a:ext>
            </a:extLst>
          </p:cNvPr>
          <p:cNvSpPr/>
          <p:nvPr/>
        </p:nvSpPr>
        <p:spPr>
          <a:xfrm>
            <a:off x="2241574" y="3762140"/>
            <a:ext cx="1637121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Koneiden </a:t>
            </a: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tilaus elokuulle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3" name="Suorakulmio: Pyöristetyt kulmat 42">
            <a:extLst>
              <a:ext uri="{FF2B5EF4-FFF2-40B4-BE49-F238E27FC236}">
                <a16:creationId xmlns:a16="http://schemas.microsoft.com/office/drawing/2014/main" id="{F3E07FED-0D84-AA8A-6B66-6872FB47582E}"/>
              </a:ext>
            </a:extLst>
          </p:cNvPr>
          <p:cNvSpPr/>
          <p:nvPr/>
        </p:nvSpPr>
        <p:spPr>
          <a:xfrm>
            <a:off x="3549217" y="4809321"/>
            <a:ext cx="1536533" cy="38366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Irtisanottavat sopimukset</a:t>
            </a:r>
            <a:endParaRPr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4" name="Suorakulmio: Pyöristetyt kulmat 43">
            <a:extLst>
              <a:ext uri="{FF2B5EF4-FFF2-40B4-BE49-F238E27FC236}">
                <a16:creationId xmlns:a16="http://schemas.microsoft.com/office/drawing/2014/main" id="{0E47308E-EEA5-562E-CDC4-83AB18E6251B}"/>
              </a:ext>
            </a:extLst>
          </p:cNvPr>
          <p:cNvSpPr/>
          <p:nvPr/>
        </p:nvSpPr>
        <p:spPr>
          <a:xfrm>
            <a:off x="476510" y="4810581"/>
            <a:ext cx="1536533" cy="38366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Uusittavat sopimukset</a:t>
            </a:r>
            <a:endParaRPr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5" name="Suorakulmio: Pyöristetyt kulmat 44">
            <a:extLst>
              <a:ext uri="{FF2B5EF4-FFF2-40B4-BE49-F238E27FC236}">
                <a16:creationId xmlns:a16="http://schemas.microsoft.com/office/drawing/2014/main" id="{F0141232-EB50-C3C4-E97B-C3E24648A6FD}"/>
              </a:ext>
            </a:extLst>
          </p:cNvPr>
          <p:cNvSpPr/>
          <p:nvPr/>
        </p:nvSpPr>
        <p:spPr>
          <a:xfrm>
            <a:off x="9045231" y="4809320"/>
            <a:ext cx="1536533" cy="38366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Uusittavat sopimukset</a:t>
            </a:r>
            <a:endParaRPr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6" name="Suorakulmio: Pyöristetyt kulmat 45">
            <a:extLst>
              <a:ext uri="{FF2B5EF4-FFF2-40B4-BE49-F238E27FC236}">
                <a16:creationId xmlns:a16="http://schemas.microsoft.com/office/drawing/2014/main" id="{1AAE6CBE-1A92-23A3-9C04-AC370E8F2565}"/>
              </a:ext>
            </a:extLst>
          </p:cNvPr>
          <p:cNvSpPr/>
          <p:nvPr/>
        </p:nvSpPr>
        <p:spPr>
          <a:xfrm>
            <a:off x="1641483" y="2176751"/>
            <a:ext cx="1665402" cy="383661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ICT-kulujen tarkastus</a:t>
            </a:r>
          </a:p>
        </p:txBody>
      </p:sp>
      <p:sp>
        <p:nvSpPr>
          <p:cNvPr id="47" name="Suorakulmio: Pyöristetyt kulmat 46">
            <a:extLst>
              <a:ext uri="{FF2B5EF4-FFF2-40B4-BE49-F238E27FC236}">
                <a16:creationId xmlns:a16="http://schemas.microsoft.com/office/drawing/2014/main" id="{BFCF7499-B7C4-C49A-0500-9A119C6AD0B6}"/>
              </a:ext>
            </a:extLst>
          </p:cNvPr>
          <p:cNvSpPr/>
          <p:nvPr/>
        </p:nvSpPr>
        <p:spPr>
          <a:xfrm>
            <a:off x="617372" y="4269964"/>
            <a:ext cx="12548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Laiteylläpito: toimet ja tilanne</a:t>
            </a:r>
            <a:endParaRPr lang="fi-FI" dirty="0">
              <a:solidFill>
                <a:prstClr val="white"/>
              </a:solidFill>
            </a:endParaRPr>
          </a:p>
        </p:txBody>
      </p:sp>
      <p:sp>
        <p:nvSpPr>
          <p:cNvPr id="48" name="Suorakulmio: Pyöristetyt kulmat 47">
            <a:extLst>
              <a:ext uri="{FF2B5EF4-FFF2-40B4-BE49-F238E27FC236}">
                <a16:creationId xmlns:a16="http://schemas.microsoft.com/office/drawing/2014/main" id="{F62E3A23-753B-30FD-6D31-A8826826488E}"/>
              </a:ext>
            </a:extLst>
          </p:cNvPr>
          <p:cNvSpPr/>
          <p:nvPr/>
        </p:nvSpPr>
        <p:spPr>
          <a:xfrm>
            <a:off x="4179722" y="4269964"/>
            <a:ext cx="12548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Laiteylläpito: toimet ja tilanne</a:t>
            </a:r>
            <a:endParaRPr lang="fi-FI" dirty="0">
              <a:solidFill>
                <a:prstClr val="white"/>
              </a:solidFill>
            </a:endParaRPr>
          </a:p>
        </p:txBody>
      </p:sp>
      <p:sp>
        <p:nvSpPr>
          <p:cNvPr id="49" name="Suorakulmio: Pyöristetyt kulmat 48">
            <a:extLst>
              <a:ext uri="{FF2B5EF4-FFF2-40B4-BE49-F238E27FC236}">
                <a16:creationId xmlns:a16="http://schemas.microsoft.com/office/drawing/2014/main" id="{C4533694-0A02-3443-95A8-8BC507DEADF0}"/>
              </a:ext>
            </a:extLst>
          </p:cNvPr>
          <p:cNvSpPr/>
          <p:nvPr/>
        </p:nvSpPr>
        <p:spPr>
          <a:xfrm>
            <a:off x="7580147" y="4269964"/>
            <a:ext cx="12548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Laiteylläpito: toimet ja tilanne</a:t>
            </a:r>
            <a:endParaRPr lang="fi-FI" dirty="0">
              <a:solidFill>
                <a:prstClr val="white"/>
              </a:solidFill>
            </a:endParaRPr>
          </a:p>
        </p:txBody>
      </p:sp>
      <p:sp>
        <p:nvSpPr>
          <p:cNvPr id="50" name="Suorakulmio: Pyöristetyt kulmat 49">
            <a:extLst>
              <a:ext uri="{FF2B5EF4-FFF2-40B4-BE49-F238E27FC236}">
                <a16:creationId xmlns:a16="http://schemas.microsoft.com/office/drawing/2014/main" id="{8A733F53-9D57-246C-4534-066FE1CB05DF}"/>
              </a:ext>
            </a:extLst>
          </p:cNvPr>
          <p:cNvSpPr/>
          <p:nvPr/>
        </p:nvSpPr>
        <p:spPr>
          <a:xfrm>
            <a:off x="10637672" y="4269964"/>
            <a:ext cx="1254810" cy="38366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Laiteylläpito: toimet ja tilanne</a:t>
            </a:r>
            <a:endParaRPr lang="fi-FI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68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1C96EFF-78D5-81E5-602E-F6BCE18FA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150" y="365125"/>
            <a:ext cx="10915650" cy="1325563"/>
          </a:xfrm>
        </p:spPr>
        <p:txBody>
          <a:bodyPr>
            <a:normAutofit/>
          </a:bodyPr>
          <a:lstStyle/>
          <a:p>
            <a:r>
              <a:rPr lang="fi-FI" sz="3600" dirty="0">
                <a:latin typeface="Montserrat SemiBold" panose="00000700000000000000" pitchFamily="50" charset="0"/>
              </a:rPr>
              <a:t>Kvartaalikokousten agenda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A18B4881-4523-6B5D-D107-24DCAA0C69FF}"/>
              </a:ext>
            </a:extLst>
          </p:cNvPr>
          <p:cNvSpPr txBox="1"/>
          <p:nvPr/>
        </p:nvSpPr>
        <p:spPr>
          <a:xfrm>
            <a:off x="438150" y="1866901"/>
            <a:ext cx="5143500" cy="398570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fi-FI" sz="1100" b="1" dirty="0">
                <a:ea typeface="+mn-lt"/>
                <a:cs typeface="+mn-lt"/>
              </a:rPr>
              <a:t>Järjestelmien sopimustilanne / Valmistelija: </a:t>
            </a:r>
            <a:r>
              <a:rPr lang="fi-FI" sz="11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100" b="1" i="1" dirty="0">
                <a:ea typeface="+mn-lt"/>
                <a:cs typeface="+mn-lt"/>
              </a:rPr>
              <a:t>/ varattu aika: 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&lt;30min&gt;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Päättyvien sopimusten tarkastelu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Järjestelmien toistaiseksi voimassa olevat sopimukset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Järjestelmämuutosten seuranta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Sovellusten vuosisopimukset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Tietojärjestelmäluettelon ja pääkäyttäjäluettelon päivitys</a:t>
            </a:r>
          </a:p>
          <a:p>
            <a:endParaRPr lang="fi-FI" sz="1100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 startAt="2"/>
            </a:pPr>
            <a:r>
              <a:rPr lang="fi-FI" sz="1100" b="1" dirty="0">
                <a:ea typeface="+mn-lt"/>
                <a:cs typeface="+mn-lt"/>
              </a:rPr>
              <a:t>ICT-palveluiden sopimustilanne / Valmistelija: </a:t>
            </a:r>
            <a:r>
              <a:rPr lang="fi-FI" sz="11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100" b="1" i="1" dirty="0">
                <a:ea typeface="+mn-lt"/>
                <a:cs typeface="+mn-lt"/>
              </a:rPr>
              <a:t>/ varattu aika: 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&lt;30min&gt;</a:t>
            </a:r>
            <a:endParaRPr lang="fi-FI" sz="1100" b="1" dirty="0"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Tietoliikenne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Käyttöpalvelu</a:t>
            </a:r>
            <a:endParaRPr lang="fi-FI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Päätelaite- ja tukipalvelut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Viestintä- ja yhteistyöpalvelut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Toimenpiteiden sopiminen</a:t>
            </a:r>
          </a:p>
          <a:p>
            <a:pPr marL="171450" indent="-171450">
              <a:buFontTx/>
              <a:buChar char="-"/>
            </a:pPr>
            <a:endParaRPr lang="fi-FI" sz="1100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 startAt="3"/>
            </a:pPr>
            <a:r>
              <a:rPr lang="fi-FI" sz="1100" b="1" dirty="0">
                <a:ea typeface="+mn-lt"/>
                <a:cs typeface="+mn-lt"/>
              </a:rPr>
              <a:t>Hankintapalvelut / Valmistelija: </a:t>
            </a:r>
            <a:r>
              <a:rPr lang="fi-FI" sz="11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100" b="1" dirty="0">
                <a:ea typeface="+mn-lt"/>
                <a:cs typeface="+mn-lt"/>
              </a:rPr>
              <a:t>/ </a:t>
            </a:r>
            <a:r>
              <a:rPr lang="fi-FI" sz="1100" b="1" i="1" dirty="0">
                <a:ea typeface="+mn-lt"/>
                <a:cs typeface="+mn-lt"/>
              </a:rPr>
              <a:t>varattu aika: 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&lt;15min&gt;</a:t>
            </a:r>
            <a:endParaRPr lang="fi-FI" sz="1100" b="1" dirty="0">
              <a:ea typeface="+mn-lt"/>
              <a:cs typeface="+mn-lt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sopimustilanne ja päättyvät sopimukset (</a:t>
            </a:r>
            <a:r>
              <a:rPr lang="fi-FI" sz="1100" dirty="0" err="1">
                <a:ea typeface="+mn-lt"/>
                <a:cs typeface="+mn-lt"/>
              </a:rPr>
              <a:t>Hansel</a:t>
            </a:r>
            <a:r>
              <a:rPr lang="fi-FI" sz="1100" dirty="0">
                <a:ea typeface="+mn-lt"/>
                <a:cs typeface="+mn-lt"/>
              </a:rPr>
              <a:t> yms.)</a:t>
            </a:r>
          </a:p>
          <a:p>
            <a:endParaRPr lang="fi-FI" sz="1100" dirty="0">
              <a:ea typeface="+mn-lt"/>
              <a:cs typeface="+mn-lt"/>
            </a:endParaRPr>
          </a:p>
          <a:p>
            <a:pPr marL="228600" indent="-228600">
              <a:buFont typeface="+mj-lt"/>
              <a:buAutoNum type="arabicPeriod" startAt="4"/>
            </a:pPr>
            <a:r>
              <a:rPr lang="fi-FI" sz="1100" b="1" dirty="0">
                <a:ea typeface="+mn-lt"/>
                <a:cs typeface="+mn-lt"/>
              </a:rPr>
              <a:t>Laitteistojen tilanne / Valmistelija: </a:t>
            </a:r>
            <a:r>
              <a:rPr lang="fi-FI" sz="11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100" b="1" dirty="0">
                <a:ea typeface="+mn-lt"/>
                <a:cs typeface="+mn-lt"/>
              </a:rPr>
              <a:t>/ </a:t>
            </a:r>
            <a:r>
              <a:rPr lang="fi-FI" sz="1100" b="1" i="1" dirty="0">
                <a:ea typeface="+mn-lt"/>
                <a:cs typeface="+mn-lt"/>
              </a:rPr>
              <a:t>varattu aika: </a:t>
            </a:r>
            <a:r>
              <a:rPr lang="fi-FI" sz="1100" b="1" i="1" dirty="0">
                <a:solidFill>
                  <a:srgbClr val="FF0000"/>
                </a:solidFill>
                <a:ea typeface="+mn-lt"/>
                <a:cs typeface="+mn-lt"/>
              </a:rPr>
              <a:t>&lt;30min&gt;</a:t>
            </a:r>
            <a:endParaRPr lang="fi-FI" sz="1100" b="1" dirty="0">
              <a:solidFill>
                <a:srgbClr val="FF0000"/>
              </a:solidFill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Päätelaitehankinnan sopimustilanne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Laitteiden ja sovellusten leasingmaksujen seuranta ja budjetointi toimialoille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Palvelinympäristön tila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100" dirty="0">
                <a:ea typeface="+mn-lt"/>
                <a:cs typeface="+mn-lt"/>
              </a:rPr>
              <a:t>Laiteomaisuuden seuranta ja muutosilmoitukset loppukäyttäjille</a:t>
            </a:r>
          </a:p>
          <a:p>
            <a:endParaRPr lang="fi-FI" sz="1100" dirty="0">
              <a:ea typeface="+mn-lt"/>
              <a:cs typeface="+mn-lt"/>
            </a:endParaRPr>
          </a:p>
        </p:txBody>
      </p:sp>
      <p:sp>
        <p:nvSpPr>
          <p:cNvPr id="6" name="Tekstiruutu 5">
            <a:extLst>
              <a:ext uri="{FF2B5EF4-FFF2-40B4-BE49-F238E27FC236}">
                <a16:creationId xmlns:a16="http://schemas.microsoft.com/office/drawing/2014/main" id="{6AC6BC0F-3DFD-109F-F39A-944452DA1B8B}"/>
              </a:ext>
            </a:extLst>
          </p:cNvPr>
          <p:cNvSpPr txBox="1"/>
          <p:nvPr/>
        </p:nvSpPr>
        <p:spPr>
          <a:xfrm>
            <a:off x="6315075" y="1866901"/>
            <a:ext cx="5354410" cy="39703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28600" indent="-228600">
              <a:buFontTx/>
              <a:buAutoNum type="arabicPlain" startAt="5"/>
            </a:pPr>
            <a:r>
              <a:rPr lang="fi-FI" sz="1200" b="1" dirty="0"/>
              <a:t>Tietoturva /  </a:t>
            </a:r>
            <a:r>
              <a:rPr lang="fi-FI" sz="1200" b="1" dirty="0">
                <a:ea typeface="+mn-lt"/>
                <a:cs typeface="+mn-lt"/>
              </a:rPr>
              <a:t>Valmistelija: </a:t>
            </a:r>
            <a:r>
              <a:rPr lang="fi-FI" sz="12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200" b="1" i="1" dirty="0">
                <a:ea typeface="+mn-lt"/>
                <a:cs typeface="+mn-lt"/>
              </a:rPr>
              <a:t>/ varattu aika: 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&lt;30min&gt;</a:t>
            </a:r>
            <a:endParaRPr lang="fi-FI" sz="1200" b="1" dirty="0"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Tietoturvapolitiikka, tiedonhallintamallin ym. dokumentaation päivitystarpeet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Lokitietojen seuranta ja suunnitelman päivitykset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>
                <a:ea typeface="Calibri"/>
                <a:cs typeface="Calibri"/>
              </a:rPr>
              <a:t>Lakimuutosten seuranta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>
                <a:ea typeface="Calibri"/>
                <a:cs typeface="Calibri"/>
              </a:rPr>
              <a:t>Tietoturvan kehittäminen</a:t>
            </a:r>
          </a:p>
          <a:p>
            <a:endParaRPr lang="fi-FI" sz="1200" dirty="0"/>
          </a:p>
          <a:p>
            <a:pPr marL="228600" indent="-228600">
              <a:buFontTx/>
              <a:buAutoNum type="arabicPlain" startAt="5"/>
            </a:pPr>
            <a:r>
              <a:rPr lang="fi-FI" sz="1200" b="1" dirty="0"/>
              <a:t>Oman toiminnan kehittäminen/ </a:t>
            </a:r>
            <a:r>
              <a:rPr lang="fi-FI" sz="1200" b="1" dirty="0">
                <a:ea typeface="+mn-lt"/>
                <a:cs typeface="+mn-lt"/>
              </a:rPr>
              <a:t>Valmistelija: </a:t>
            </a:r>
            <a:r>
              <a:rPr lang="fi-FI" sz="12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200" b="1" i="1" dirty="0">
                <a:ea typeface="+mn-lt"/>
                <a:cs typeface="+mn-lt"/>
              </a:rPr>
              <a:t>/ varattu aika: 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&lt;1h&gt;</a:t>
            </a:r>
            <a:endParaRPr lang="fi-FI" sz="12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Seuraavan vuoden kehityskohteiden luettelointi ja kuluvan vuoden kehityskohteiden seuranta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Koulutussuunnitelmat vuodeksi eteenpäin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lyhyen aikavälin ajankohtaiset asiat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Tietohallinnon ja tietosuojan intrasivuilta vanhojen poistaminen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Tietohallinnon dokumentaatio, vanhentuneiden siivous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Käyttöoikeuksien tarkastus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Varautumisen kehittäminen</a:t>
            </a:r>
            <a:endParaRPr lang="fi-FI" sz="1200" dirty="0">
              <a:ea typeface="Calibri"/>
              <a:cs typeface="Calibri"/>
            </a:endParaRPr>
          </a:p>
          <a:p>
            <a:endParaRPr lang="fi-FI" sz="1200" dirty="0"/>
          </a:p>
          <a:p>
            <a:pPr marL="228600" indent="-228600">
              <a:buFontTx/>
              <a:buAutoNum type="arabicPlain" startAt="5"/>
            </a:pPr>
            <a:r>
              <a:rPr lang="fi-FI" sz="1200" b="1" dirty="0"/>
              <a:t>Tietohallinto ja toimialat / </a:t>
            </a:r>
            <a:r>
              <a:rPr lang="fi-FI" sz="1200" b="1" dirty="0">
                <a:ea typeface="+mn-lt"/>
                <a:cs typeface="+mn-lt"/>
              </a:rPr>
              <a:t>Valmistelija: </a:t>
            </a:r>
            <a:r>
              <a:rPr lang="fi-FI" sz="1200" b="1" dirty="0">
                <a:solidFill>
                  <a:srgbClr val="FF0000"/>
                </a:solidFill>
                <a:ea typeface="+mn-lt"/>
                <a:cs typeface="+mn-lt"/>
              </a:rPr>
              <a:t>&lt;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Nimi&gt; </a:t>
            </a:r>
            <a:r>
              <a:rPr lang="fi-FI" sz="1200" b="1" i="1" dirty="0">
                <a:ea typeface="+mn-lt"/>
                <a:cs typeface="+mn-lt"/>
              </a:rPr>
              <a:t>/ varattu aika: </a:t>
            </a:r>
            <a:r>
              <a:rPr lang="fi-FI" sz="1200" b="1" i="1" dirty="0">
                <a:solidFill>
                  <a:srgbClr val="FF0000"/>
                </a:solidFill>
                <a:ea typeface="+mn-lt"/>
                <a:cs typeface="+mn-lt"/>
              </a:rPr>
              <a:t>&lt;45min&gt;</a:t>
            </a:r>
            <a:endParaRPr lang="fi-FI" sz="1200" b="1" dirty="0">
              <a:ea typeface="+mn-lt"/>
              <a:cs typeface="+mn-lt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Toimialojen tarpeiden läpikäynti ja tarvittavat esitykset budjettia varten 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/>
              <a:t>Toimialakohtaiset kehityskeskusteluista sopiminen ja aikataulutus </a:t>
            </a:r>
            <a:endParaRPr lang="fi-FI" sz="1200" dirty="0">
              <a:ea typeface="Calibri"/>
              <a:cs typeface="Calibri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i-FI" sz="1200" dirty="0">
                <a:ea typeface="Calibri"/>
                <a:cs typeface="Calibri"/>
              </a:rPr>
              <a:t>Strategianmukaisten kehityskohteiden edistäminen</a:t>
            </a:r>
          </a:p>
          <a:p>
            <a:endParaRPr lang="fi-FI" sz="1200" dirty="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497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ulukko 6">
            <a:extLst>
              <a:ext uri="{FF2B5EF4-FFF2-40B4-BE49-F238E27FC236}">
                <a16:creationId xmlns:a16="http://schemas.microsoft.com/office/drawing/2014/main" id="{6F54492E-83D4-B578-9E64-F30B831C7369}"/>
              </a:ext>
            </a:extLst>
          </p:cNvPr>
          <p:cNvGraphicFramePr>
            <a:graphicFrameLocks noGrp="1"/>
          </p:cNvGraphicFramePr>
          <p:nvPr/>
        </p:nvGraphicFramePr>
        <p:xfrm>
          <a:off x="202152" y="462306"/>
          <a:ext cx="11787700" cy="6110695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89385">
                  <a:extLst>
                    <a:ext uri="{9D8B030D-6E8A-4147-A177-3AD203B41FA5}">
                      <a16:colId xmlns:a16="http://schemas.microsoft.com/office/drawing/2014/main" val="1393328338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769138217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1165394171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2059496758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1635585457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558414319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2104631726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375935423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2954057742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518973184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822529815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192753612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01086489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52980702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200575715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320057293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989599055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274669912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3862819168"/>
                    </a:ext>
                  </a:extLst>
                </a:gridCol>
                <a:gridCol w="589385">
                  <a:extLst>
                    <a:ext uri="{9D8B030D-6E8A-4147-A177-3AD203B41FA5}">
                      <a16:colId xmlns:a16="http://schemas.microsoft.com/office/drawing/2014/main" val="2219107037"/>
                    </a:ext>
                  </a:extLst>
                </a:gridCol>
              </a:tblGrid>
              <a:tr h="310692">
                <a:tc gridSpan="4">
                  <a:txBody>
                    <a:bodyPr/>
                    <a:lstStyle/>
                    <a:p>
                      <a:pPr algn="ctr"/>
                      <a:r>
                        <a:rPr lang="fi-FI" sz="1200"/>
                        <a:t>2024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i-FI" sz="1200"/>
                        <a:t>2025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i-FI" sz="1200"/>
                        <a:t>2026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i-FI" sz="1200"/>
                        <a:t>2027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fi-FI" sz="1200"/>
                        <a:t>2028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i-FI" sz="120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58053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Q2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Q3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sz="1200" b="1">
                          <a:solidFill>
                            <a:schemeClr val="bg1"/>
                          </a:solidFill>
                        </a:rPr>
                        <a:t>Q4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264446"/>
                  </a:ext>
                </a:extLst>
              </a:tr>
              <a:tr h="5495203"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582449"/>
                  </a:ext>
                </a:extLst>
              </a:tr>
            </a:tbl>
          </a:graphicData>
        </a:graphic>
      </p:graphicFrame>
      <p:sp>
        <p:nvSpPr>
          <p:cNvPr id="8" name="Suorakulmio: Pyöristetyt kulmat 7">
            <a:extLst>
              <a:ext uri="{FF2B5EF4-FFF2-40B4-BE49-F238E27FC236}">
                <a16:creationId xmlns:a16="http://schemas.microsoft.com/office/drawing/2014/main" id="{5A78F4CB-EF92-FCA2-5560-FADB47AA61A5}"/>
              </a:ext>
            </a:extLst>
          </p:cNvPr>
          <p:cNvSpPr/>
          <p:nvPr/>
        </p:nvSpPr>
        <p:spPr>
          <a:xfrm>
            <a:off x="382145" y="1106077"/>
            <a:ext cx="2125385" cy="25537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Microsoft EES / opetus</a:t>
            </a:r>
          </a:p>
        </p:txBody>
      </p:sp>
      <p:sp>
        <p:nvSpPr>
          <p:cNvPr id="9" name="Suorakulmio: Pyöristetyt kulmat 8">
            <a:extLst>
              <a:ext uri="{FF2B5EF4-FFF2-40B4-BE49-F238E27FC236}">
                <a16:creationId xmlns:a16="http://schemas.microsoft.com/office/drawing/2014/main" id="{41BEBC9C-3939-1F00-BF02-935345BF485B}"/>
              </a:ext>
            </a:extLst>
          </p:cNvPr>
          <p:cNvSpPr/>
          <p:nvPr/>
        </p:nvSpPr>
        <p:spPr>
          <a:xfrm rot="16200000">
            <a:off x="-809707" y="1994847"/>
            <a:ext cx="2023719" cy="17999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VUO</a:t>
            </a:r>
            <a:r>
              <a:rPr lang="fi-FI" sz="1000" b="1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SISOPIMUKSET</a:t>
            </a:r>
            <a:endParaRPr kumimoji="0" lang="fi-FI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Suorakulmio: Pyöristetyt kulmat 9">
            <a:extLst>
              <a:ext uri="{FF2B5EF4-FFF2-40B4-BE49-F238E27FC236}">
                <a16:creationId xmlns:a16="http://schemas.microsoft.com/office/drawing/2014/main" id="{B21BE5E3-B4EA-2252-9B46-60ECC0BCA59A}"/>
              </a:ext>
            </a:extLst>
          </p:cNvPr>
          <p:cNvSpPr/>
          <p:nvPr/>
        </p:nvSpPr>
        <p:spPr>
          <a:xfrm>
            <a:off x="2541279" y="3144198"/>
            <a:ext cx="9392324" cy="32941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Tietoliikennesopimus / </a:t>
            </a:r>
            <a:r>
              <a:rPr kumimoji="0" lang="fi-FI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Toimittaj</a:t>
            </a:r>
            <a:r>
              <a:rPr lang="fi-FI" sz="1100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Y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1" name="Tekstiruutu 10">
            <a:extLst>
              <a:ext uri="{FF2B5EF4-FFF2-40B4-BE49-F238E27FC236}">
                <a16:creationId xmlns:a16="http://schemas.microsoft.com/office/drawing/2014/main" id="{2EC437AE-765C-A8F5-01D8-8EE00604243D}"/>
              </a:ext>
            </a:extLst>
          </p:cNvPr>
          <p:cNvSpPr txBox="1"/>
          <p:nvPr/>
        </p:nvSpPr>
        <p:spPr>
          <a:xfrm>
            <a:off x="202151" y="81975"/>
            <a:ext cx="644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/>
              <a:t>MÄÄRÄAIKAISET ICT-SOPIMUKSET / KEHITTÄMISHANKKEET</a:t>
            </a:r>
          </a:p>
        </p:txBody>
      </p:sp>
      <p:sp>
        <p:nvSpPr>
          <p:cNvPr id="12" name="Suorakulmio: Pyöristetyt kulmat 11">
            <a:extLst>
              <a:ext uri="{FF2B5EF4-FFF2-40B4-BE49-F238E27FC236}">
                <a16:creationId xmlns:a16="http://schemas.microsoft.com/office/drawing/2014/main" id="{A2FE9086-7A4C-6969-5E15-CB5256EE81FD}"/>
              </a:ext>
            </a:extLst>
          </p:cNvPr>
          <p:cNvSpPr/>
          <p:nvPr/>
        </p:nvSpPr>
        <p:spPr>
          <a:xfrm>
            <a:off x="265879" y="3545483"/>
            <a:ext cx="5830121" cy="25537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100" dirty="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Puhepalvelusopimus / Toimittaja 1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3" name="Suorakulmio: Pyöristetyt kulmat 7">
            <a:extLst>
              <a:ext uri="{FF2B5EF4-FFF2-40B4-BE49-F238E27FC236}">
                <a16:creationId xmlns:a16="http://schemas.microsoft.com/office/drawing/2014/main" id="{72EA1DD5-A370-7041-3ECA-28646720061B}"/>
              </a:ext>
            </a:extLst>
          </p:cNvPr>
          <p:cNvSpPr/>
          <p:nvPr/>
        </p:nvSpPr>
        <p:spPr>
          <a:xfrm>
            <a:off x="1460853" y="3872729"/>
            <a:ext cx="8312393" cy="27846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r>
              <a:rPr lang="fi-FI" sz="1100" dirty="0">
                <a:solidFill>
                  <a:prstClr val="white"/>
                </a:solidFill>
                <a:latin typeface="Lato"/>
                <a:ea typeface="Lato"/>
                <a:cs typeface="Lato"/>
              </a:rPr>
              <a:t>Tietokonehankinnat / Toimittaja 2</a:t>
            </a:r>
            <a:endParaRPr kumimoji="0" lang="fi-FI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14" name="Suorakulmio: Pyöristetyt kulmat 13">
            <a:extLst>
              <a:ext uri="{FF2B5EF4-FFF2-40B4-BE49-F238E27FC236}">
                <a16:creationId xmlns:a16="http://schemas.microsoft.com/office/drawing/2014/main" id="{0ED1EF89-B97A-FF9C-5700-F75A744057A9}"/>
              </a:ext>
            </a:extLst>
          </p:cNvPr>
          <p:cNvSpPr/>
          <p:nvPr/>
        </p:nvSpPr>
        <p:spPr>
          <a:xfrm rot="16200000">
            <a:off x="-1530496" y="4750355"/>
            <a:ext cx="3465300" cy="17999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MONIVUOTISET</a:t>
            </a:r>
          </a:p>
        </p:txBody>
      </p:sp>
      <p:sp>
        <p:nvSpPr>
          <p:cNvPr id="15" name="Tekstiruutu 14">
            <a:extLst>
              <a:ext uri="{FF2B5EF4-FFF2-40B4-BE49-F238E27FC236}">
                <a16:creationId xmlns:a16="http://schemas.microsoft.com/office/drawing/2014/main" id="{D3CFBC89-10C3-B824-FB15-372435900CD0}"/>
              </a:ext>
            </a:extLst>
          </p:cNvPr>
          <p:cNvSpPr txBox="1"/>
          <p:nvPr/>
        </p:nvSpPr>
        <p:spPr>
          <a:xfrm>
            <a:off x="10716221" y="100197"/>
            <a:ext cx="8334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Irtisanottu</a:t>
            </a:r>
          </a:p>
        </p:txBody>
      </p:sp>
      <p:sp>
        <p:nvSpPr>
          <p:cNvPr id="16" name="Tekstiruutu 15">
            <a:extLst>
              <a:ext uri="{FF2B5EF4-FFF2-40B4-BE49-F238E27FC236}">
                <a16:creationId xmlns:a16="http://schemas.microsoft.com/office/drawing/2014/main" id="{8FFCE949-9290-F6B3-0537-1E73778A9904}"/>
              </a:ext>
            </a:extLst>
          </p:cNvPr>
          <p:cNvSpPr txBox="1"/>
          <p:nvPr/>
        </p:nvSpPr>
        <p:spPr>
          <a:xfrm>
            <a:off x="6459738" y="117834"/>
            <a:ext cx="95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Suunniteltu</a:t>
            </a:r>
          </a:p>
        </p:txBody>
      </p:sp>
      <p:sp>
        <p:nvSpPr>
          <p:cNvPr id="17" name="Tekstiruutu 16">
            <a:extLst>
              <a:ext uri="{FF2B5EF4-FFF2-40B4-BE49-F238E27FC236}">
                <a16:creationId xmlns:a16="http://schemas.microsoft.com/office/drawing/2014/main" id="{4E6D8982-668A-559F-712E-CE7CB4D3C094}"/>
              </a:ext>
            </a:extLst>
          </p:cNvPr>
          <p:cNvSpPr txBox="1"/>
          <p:nvPr/>
        </p:nvSpPr>
        <p:spPr>
          <a:xfrm>
            <a:off x="9519643" y="117834"/>
            <a:ext cx="952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Voimassa</a:t>
            </a:r>
          </a:p>
        </p:txBody>
      </p:sp>
      <p:sp>
        <p:nvSpPr>
          <p:cNvPr id="18" name="Suorakulmio: Pyöristetyt kulmat 17">
            <a:extLst>
              <a:ext uri="{FF2B5EF4-FFF2-40B4-BE49-F238E27FC236}">
                <a16:creationId xmlns:a16="http://schemas.microsoft.com/office/drawing/2014/main" id="{0E2846FE-115C-54E2-7838-B0044CDEC73A}"/>
              </a:ext>
            </a:extLst>
          </p:cNvPr>
          <p:cNvSpPr/>
          <p:nvPr/>
        </p:nvSpPr>
        <p:spPr>
          <a:xfrm>
            <a:off x="2597525" y="1106077"/>
            <a:ext cx="2125385" cy="25537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Microsoft EES / opetus</a:t>
            </a:r>
          </a:p>
        </p:txBody>
      </p:sp>
      <p:sp>
        <p:nvSpPr>
          <p:cNvPr id="19" name="Suorakulmio: Pyöristetyt kulmat 18">
            <a:extLst>
              <a:ext uri="{FF2B5EF4-FFF2-40B4-BE49-F238E27FC236}">
                <a16:creationId xmlns:a16="http://schemas.microsoft.com/office/drawing/2014/main" id="{6FE77FC7-01D8-370A-5081-D5F3C98AA63C}"/>
              </a:ext>
            </a:extLst>
          </p:cNvPr>
          <p:cNvSpPr/>
          <p:nvPr/>
        </p:nvSpPr>
        <p:spPr>
          <a:xfrm>
            <a:off x="292150" y="3144198"/>
            <a:ext cx="2192881" cy="329418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Tietoliikennesopimus / Toimittaja X</a:t>
            </a:r>
          </a:p>
        </p:txBody>
      </p:sp>
      <p:sp>
        <p:nvSpPr>
          <p:cNvPr id="20" name="Tekstiruutu 19">
            <a:extLst>
              <a:ext uri="{FF2B5EF4-FFF2-40B4-BE49-F238E27FC236}">
                <a16:creationId xmlns:a16="http://schemas.microsoft.com/office/drawing/2014/main" id="{F528CE99-93CE-3AD2-05AE-6C09A0BF8D81}"/>
              </a:ext>
            </a:extLst>
          </p:cNvPr>
          <p:cNvSpPr txBox="1"/>
          <p:nvPr/>
        </p:nvSpPr>
        <p:spPr>
          <a:xfrm>
            <a:off x="7758709" y="100197"/>
            <a:ext cx="1553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/>
              <a:t>Hankintapäätös tehty</a:t>
            </a:r>
          </a:p>
        </p:txBody>
      </p:sp>
      <p:sp>
        <p:nvSpPr>
          <p:cNvPr id="21" name="Suorakulmio 20">
            <a:extLst>
              <a:ext uri="{FF2B5EF4-FFF2-40B4-BE49-F238E27FC236}">
                <a16:creationId xmlns:a16="http://schemas.microsoft.com/office/drawing/2014/main" id="{6B74FD41-52D2-C74F-AEAC-A1F6C3D92F6B}"/>
              </a:ext>
            </a:extLst>
          </p:cNvPr>
          <p:cNvSpPr/>
          <p:nvPr/>
        </p:nvSpPr>
        <p:spPr>
          <a:xfrm>
            <a:off x="7352707" y="100197"/>
            <a:ext cx="259557" cy="243973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2" name="Suorakulmio 21">
            <a:extLst>
              <a:ext uri="{FF2B5EF4-FFF2-40B4-BE49-F238E27FC236}">
                <a16:creationId xmlns:a16="http://schemas.microsoft.com/office/drawing/2014/main" id="{5E174511-00D1-7CD4-F58C-13B13DD93536}"/>
              </a:ext>
            </a:extLst>
          </p:cNvPr>
          <p:cNvSpPr/>
          <p:nvPr/>
        </p:nvSpPr>
        <p:spPr>
          <a:xfrm>
            <a:off x="9182696" y="126653"/>
            <a:ext cx="259557" cy="24397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3" name="Suorakulmio 22">
            <a:extLst>
              <a:ext uri="{FF2B5EF4-FFF2-40B4-BE49-F238E27FC236}">
                <a16:creationId xmlns:a16="http://schemas.microsoft.com/office/drawing/2014/main" id="{4169387A-4600-E98F-9C4B-42A491D75E7E}"/>
              </a:ext>
            </a:extLst>
          </p:cNvPr>
          <p:cNvSpPr/>
          <p:nvPr/>
        </p:nvSpPr>
        <p:spPr>
          <a:xfrm>
            <a:off x="10261995" y="117834"/>
            <a:ext cx="259557" cy="2439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4" name="Suorakulmio 23">
            <a:extLst>
              <a:ext uri="{FF2B5EF4-FFF2-40B4-BE49-F238E27FC236}">
                <a16:creationId xmlns:a16="http://schemas.microsoft.com/office/drawing/2014/main" id="{213A995B-8494-A2B1-3F45-B5B6F1325F2D}"/>
              </a:ext>
            </a:extLst>
          </p:cNvPr>
          <p:cNvSpPr/>
          <p:nvPr/>
        </p:nvSpPr>
        <p:spPr>
          <a:xfrm>
            <a:off x="11502033" y="118117"/>
            <a:ext cx="259557" cy="24397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2363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6042731-9CF2-F486-DEEE-13B589EB68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>
                <a:latin typeface="Intro Black Alt" panose="02000000000000000000" pitchFamily="50" charset="0"/>
              </a:rPr>
              <a:t>Onnellinen </a:t>
            </a:r>
            <a:r>
              <a:rPr lang="fi-FI" dirty="0" err="1">
                <a:latin typeface="Intro Black Alt" panose="02000000000000000000" pitchFamily="50" charset="0"/>
              </a:rPr>
              <a:t>Loppiratkaisu</a:t>
            </a:r>
            <a:r>
              <a:rPr lang="fi-FI" dirty="0">
                <a:latin typeface="Intro Black Alt" panose="02000000000000000000" pitchFamily="50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300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Loppi">
      <a:dk1>
        <a:srgbClr val="154068"/>
      </a:dk1>
      <a:lt1>
        <a:sysClr val="window" lastClr="FFFFFF"/>
      </a:lt1>
      <a:dk2>
        <a:srgbClr val="154068"/>
      </a:dk2>
      <a:lt2>
        <a:srgbClr val="DDD9D4"/>
      </a:lt2>
      <a:accent1>
        <a:srgbClr val="154068"/>
      </a:accent1>
      <a:accent2>
        <a:srgbClr val="9FC271"/>
      </a:accent2>
      <a:accent3>
        <a:srgbClr val="DE9DA5"/>
      </a:accent3>
      <a:accent4>
        <a:srgbClr val="F1CD7D"/>
      </a:accent4>
      <a:accent5>
        <a:srgbClr val="DDD9D4"/>
      </a:accent5>
      <a:accent6>
        <a:srgbClr val="154068"/>
      </a:accent6>
      <a:hlink>
        <a:srgbClr val="154068"/>
      </a:hlink>
      <a:folHlink>
        <a:srgbClr val="15406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19C0C010F8703141A6591DC6546260C6" ma:contentTypeVersion="14" ma:contentTypeDescription="Luo uusi asiakirja." ma:contentTypeScope="" ma:versionID="b8bfc1108975deae029f851ab7064527">
  <xsd:schema xmlns:xsd="http://www.w3.org/2001/XMLSchema" xmlns:xs="http://www.w3.org/2001/XMLSchema" xmlns:p="http://schemas.microsoft.com/office/2006/metadata/properties" xmlns:ns2="9ba7596d-d7dc-4fc1-97e4-6bc7755677c1" xmlns:ns3="6cdb9259-5a41-4bde-a582-3d4409e07134" targetNamespace="http://schemas.microsoft.com/office/2006/metadata/properties" ma:root="true" ma:fieldsID="3ace6ad5909e71d3016e58d6096f470c" ns2:_="" ns3:_="">
    <xsd:import namespace="9ba7596d-d7dc-4fc1-97e4-6bc7755677c1"/>
    <xsd:import namespace="6cdb9259-5a41-4bde-a582-3d4409e0713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a7596d-d7dc-4fc1-97e4-6bc7755677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Kuvien tunnisteet" ma:readOnly="false" ma:fieldId="{5cf76f15-5ced-4ddc-b409-7134ff3c332f}" ma:taxonomyMulti="true" ma:sspId="716573dc-bb1b-4fd7-bd45-1bb6c82a23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db9259-5a41-4bde-a582-3d4409e0713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fa74876d-382f-4a85-b7e0-8f6c4d0e34cf}" ma:internalName="TaxCatchAll" ma:showField="CatchAllData" ma:web="6cdb9259-5a41-4bde-a582-3d4409e071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ba7596d-d7dc-4fc1-97e4-6bc7755677c1">
      <Terms xmlns="http://schemas.microsoft.com/office/infopath/2007/PartnerControls"/>
    </lcf76f155ced4ddcb4097134ff3c332f>
    <TaxCatchAll xmlns="6cdb9259-5a41-4bde-a582-3d4409e07134" xsi:nil="true"/>
  </documentManagement>
</p:properties>
</file>

<file path=customXml/itemProps1.xml><?xml version="1.0" encoding="utf-8"?>
<ds:datastoreItem xmlns:ds="http://schemas.openxmlformats.org/officeDocument/2006/customXml" ds:itemID="{F934B989-1762-4326-AD7B-B871F02B54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A17FC3-42ED-4026-B797-98FAF27787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a7596d-d7dc-4fc1-97e4-6bc7755677c1"/>
    <ds:schemaRef ds:uri="6cdb9259-5a41-4bde-a582-3d4409e071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83900D-8E6F-4454-AF31-20FB307BDC19}">
  <ds:schemaRefs>
    <ds:schemaRef ds:uri="http://schemas.microsoft.com/office/2006/metadata/properties"/>
    <ds:schemaRef ds:uri="http://schemas.microsoft.com/office/infopath/2007/PartnerControls"/>
    <ds:schemaRef ds:uri="9ba7596d-d7dc-4fc1-97e4-6bc7755677c1"/>
    <ds:schemaRef ds:uri="6cdb9259-5a41-4bde-a582-3d4409e0713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411</Words>
  <Application>Microsoft Office PowerPoint</Application>
  <PresentationFormat>Laajakuva</PresentationFormat>
  <Paragraphs>141</Paragraphs>
  <Slides>5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(Otsikot)</vt:lpstr>
      <vt:lpstr>Intro Black Alt</vt:lpstr>
      <vt:lpstr>Lato</vt:lpstr>
      <vt:lpstr>Montserrat SemiBold</vt:lpstr>
      <vt:lpstr>Office-teema</vt:lpstr>
      <vt:lpstr>ICT:N VUOSIKELLO</vt:lpstr>
      <vt:lpstr>PowerPoint-esitys</vt:lpstr>
      <vt:lpstr>Kvartaalikokousten agenda</vt:lpstr>
      <vt:lpstr>PowerPoint-esitys</vt:lpstr>
      <vt:lpstr>Onnellinen Loppiratkaisu.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Vuosikello</dc:title>
  <dc:creator/>
  <cp:lastModifiedBy>Pirinen Timo</cp:lastModifiedBy>
  <cp:revision>6</cp:revision>
  <dcterms:created xsi:type="dcterms:W3CDTF">2023-05-22T13:16:28Z</dcterms:created>
  <dcterms:modified xsi:type="dcterms:W3CDTF">2024-06-11T04:48:13Z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0x01010019C0C010F8703141A6591DC6546260C6</vt:lpwstr>
  </property>
</Properties>
</file>